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23"/>
  </p:notesMasterIdLst>
  <p:sldIdLst>
    <p:sldId id="349" r:id="rId2"/>
    <p:sldId id="350" r:id="rId3"/>
    <p:sldId id="293" r:id="rId4"/>
    <p:sldId id="294" r:id="rId5"/>
    <p:sldId id="296" r:id="rId6"/>
    <p:sldId id="299" r:id="rId7"/>
    <p:sldId id="297" r:id="rId8"/>
    <p:sldId id="298" r:id="rId9"/>
    <p:sldId id="267" r:id="rId10"/>
    <p:sldId id="351" r:id="rId11"/>
    <p:sldId id="269" r:id="rId12"/>
    <p:sldId id="274" r:id="rId13"/>
    <p:sldId id="353" r:id="rId14"/>
    <p:sldId id="352" r:id="rId15"/>
    <p:sldId id="283" r:id="rId16"/>
    <p:sldId id="288" r:id="rId17"/>
    <p:sldId id="289" r:id="rId18"/>
    <p:sldId id="290" r:id="rId19"/>
    <p:sldId id="291" r:id="rId20"/>
    <p:sldId id="292" r:id="rId21"/>
    <p:sldId id="330" r:id="rId22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4"/>
      <p:bold r:id="rId25"/>
    </p:embeddedFont>
    <p:embeddedFont>
      <p:font typeface="Aldhabi" panose="01000000000000000000" pitchFamily="2" charset="-78"/>
      <p:regular r:id="rId26"/>
    </p:embeddedFont>
    <p:embeddedFont>
      <p:font typeface="Changa One" panose="020B0604020202020204" charset="0"/>
      <p:regular r:id="rId27"/>
      <p:italic r:id="rId28"/>
    </p:embeddedFont>
    <p:embeddedFont>
      <p:font typeface="Ubuntu" panose="020B0504030602030204" pitchFamily="34" charset="0"/>
      <p:regular r:id="rId29"/>
      <p:bold r:id="rId30"/>
      <p:italic r:id="rId31"/>
      <p:boldItalic r:id="rId32"/>
    </p:embeddedFont>
    <p:embeddedFont>
      <p:font typeface="Ubuntu Light" panose="020B0304030602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42475B-9EED-42F3-A7C0-611B4526521C}">
  <a:tblStyle styleId="{1D42475B-9EED-42F3-A7C0-611B452652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9A32E4-2C89-43D1-9CAC-F2E37A3B9FE9}" type="doc">
      <dgm:prSet loTypeId="urn:microsoft.com/office/officeart/2005/8/layout/hierarchy3" loCatId="hierarchy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CF02C755-B6DA-4777-9E3E-C52F0577B8CE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050" b="1" dirty="0">
              <a:solidFill>
                <a:schemeClr val="accent6"/>
              </a:solidFill>
            </a:rPr>
            <a:t>The program should give users some details about the travel.</a:t>
          </a:r>
        </a:p>
      </dgm:t>
    </dgm:pt>
    <dgm:pt modelId="{078D6853-832D-442E-A566-A7A2BAF5E1FA}" type="parTrans" cxnId="{978E025F-2C84-4F7C-B4BC-AF20B8C4B11B}">
      <dgm:prSet/>
      <dgm:spPr/>
      <dgm:t>
        <a:bodyPr/>
        <a:lstStyle/>
        <a:p>
          <a:endParaRPr lang="en-US" b="1"/>
        </a:p>
      </dgm:t>
    </dgm:pt>
    <dgm:pt modelId="{6FF6FAC9-83D5-4382-BD65-496B037013A0}" type="sibTrans" cxnId="{978E025F-2C84-4F7C-B4BC-AF20B8C4B11B}">
      <dgm:prSet/>
      <dgm:spPr/>
      <dgm:t>
        <a:bodyPr/>
        <a:lstStyle/>
        <a:p>
          <a:endParaRPr lang="en-US" b="1"/>
        </a:p>
      </dgm:t>
    </dgm:pt>
    <dgm:pt modelId="{94247E42-E5DC-4086-A112-A0A353B7136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900" b="1" dirty="0">
              <a:solidFill>
                <a:schemeClr val="accent6"/>
              </a:solidFill>
            </a:rPr>
            <a:t>The program should display the ETA while travelling between two points.</a:t>
          </a:r>
        </a:p>
      </dgm:t>
    </dgm:pt>
    <dgm:pt modelId="{5BB843DD-0B0E-4137-ADA6-1047B470EF7C}" type="parTrans" cxnId="{ECCDF784-E0FA-4B8B-890B-F8EC79C5507A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52C0359A-25D0-4A01-A242-040D8F62CF0B}" type="sibTrans" cxnId="{ECCDF784-E0FA-4B8B-890B-F8EC79C5507A}">
      <dgm:prSet/>
      <dgm:spPr/>
      <dgm:t>
        <a:bodyPr/>
        <a:lstStyle/>
        <a:p>
          <a:endParaRPr lang="en-US" b="1"/>
        </a:p>
      </dgm:t>
    </dgm:pt>
    <dgm:pt modelId="{4A50BDE5-7AF9-47EC-875C-5EDEBF187529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900" b="1" dirty="0">
              <a:solidFill>
                <a:schemeClr val="accent6"/>
              </a:solidFill>
            </a:rPr>
            <a:t>The program should display the distance between two points.</a:t>
          </a:r>
        </a:p>
      </dgm:t>
    </dgm:pt>
    <dgm:pt modelId="{F3E73A8E-155A-4840-A839-AEB73838A46F}" type="parTrans" cxnId="{2ABDA6CD-264E-40A3-8A24-09FFEA910095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481097BC-EE59-4D2E-AC80-0BDD5F979D7E}" type="sibTrans" cxnId="{2ABDA6CD-264E-40A3-8A24-09FFEA910095}">
      <dgm:prSet/>
      <dgm:spPr/>
      <dgm:t>
        <a:bodyPr/>
        <a:lstStyle/>
        <a:p>
          <a:endParaRPr lang="en-US" b="1"/>
        </a:p>
      </dgm:t>
    </dgm:pt>
    <dgm:pt modelId="{110A86EF-1227-42CA-A6E8-96B32ADD5812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050" b="1" dirty="0">
              <a:solidFill>
                <a:schemeClr val="accent6"/>
              </a:solidFill>
            </a:rPr>
            <a:t>The program should allow users to add information to the places.</a:t>
          </a:r>
        </a:p>
      </dgm:t>
    </dgm:pt>
    <dgm:pt modelId="{F91EF668-7D12-47C9-B3F3-C39B4194F4A7}" type="parTrans" cxnId="{9EEA1495-F552-4D00-B58D-0EA0E224D382}">
      <dgm:prSet/>
      <dgm:spPr/>
      <dgm:t>
        <a:bodyPr/>
        <a:lstStyle/>
        <a:p>
          <a:endParaRPr lang="en-US" b="1"/>
        </a:p>
      </dgm:t>
    </dgm:pt>
    <dgm:pt modelId="{F43DC9A5-9401-4566-B004-A869887882D5}" type="sibTrans" cxnId="{9EEA1495-F552-4D00-B58D-0EA0E224D382}">
      <dgm:prSet/>
      <dgm:spPr/>
      <dgm:t>
        <a:bodyPr/>
        <a:lstStyle/>
        <a:p>
          <a:endParaRPr lang="en-US" b="1"/>
        </a:p>
      </dgm:t>
    </dgm:pt>
    <dgm:pt modelId="{77EBB60A-979B-491C-AA5A-6EFD947DDC75}">
      <dgm:prSet phldrT="[Text]" custT="1"/>
      <dgm:spPr/>
      <dgm:t>
        <a:bodyPr/>
        <a:lstStyle/>
        <a:p>
          <a:r>
            <a:rPr lang="en-US" sz="900" b="1" dirty="0">
              <a:solidFill>
                <a:schemeClr val="accent6"/>
              </a:solidFill>
            </a:rPr>
            <a:t>The program should allow registered users to add business.</a:t>
          </a:r>
        </a:p>
      </dgm:t>
    </dgm:pt>
    <dgm:pt modelId="{F104B9FF-5309-4587-9B5A-E45258F55616}" type="parTrans" cxnId="{22BD465D-FDF6-478E-A13E-9255E4705E3E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D01052CB-3B0D-42BE-A7F9-B4BBA5D67E6E}" type="sibTrans" cxnId="{22BD465D-FDF6-478E-A13E-9255E4705E3E}">
      <dgm:prSet/>
      <dgm:spPr/>
      <dgm:t>
        <a:bodyPr/>
        <a:lstStyle/>
        <a:p>
          <a:endParaRPr lang="en-US" b="1"/>
        </a:p>
      </dgm:t>
    </dgm:pt>
    <dgm:pt modelId="{DD523B6A-61D9-42A7-80A0-5664F942F682}">
      <dgm:prSet phldrT="[Text]" custT="1"/>
      <dgm:spPr/>
      <dgm:t>
        <a:bodyPr/>
        <a:lstStyle/>
        <a:p>
          <a:r>
            <a:rPr lang="en-US" sz="900" b="1" dirty="0">
              <a:solidFill>
                <a:schemeClr val="accent6"/>
              </a:solidFill>
            </a:rPr>
            <a:t>The program should allow registered users to add reviews on business.</a:t>
          </a:r>
        </a:p>
      </dgm:t>
    </dgm:pt>
    <dgm:pt modelId="{699F5E9F-68CA-4DD5-80ED-CF90EB21EC53}" type="parTrans" cxnId="{80E101D0-C737-45AB-9CCB-D155BD702024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5D7863DB-2E17-4EE1-A07E-F51AE7FF6CD8}" type="sibTrans" cxnId="{80E101D0-C737-45AB-9CCB-D155BD702024}">
      <dgm:prSet/>
      <dgm:spPr/>
      <dgm:t>
        <a:bodyPr/>
        <a:lstStyle/>
        <a:p>
          <a:endParaRPr lang="en-US" b="1"/>
        </a:p>
      </dgm:t>
    </dgm:pt>
    <dgm:pt modelId="{B5606C96-CD69-4ED8-929D-830F66251BAE}">
      <dgm:prSet phldrT="[Text]" custT="1"/>
      <dgm:spPr/>
      <dgm:t>
        <a:bodyPr/>
        <a:lstStyle/>
        <a:p>
          <a:r>
            <a:rPr lang="en-US" sz="900" b="1" dirty="0">
              <a:solidFill>
                <a:schemeClr val="accent6"/>
              </a:solidFill>
            </a:rPr>
            <a:t>The program will allow users to login with their accounts if they already have an existing account.</a:t>
          </a:r>
        </a:p>
      </dgm:t>
    </dgm:pt>
    <dgm:pt modelId="{99818EE3-4A0A-4D6F-B09F-41AE632ECECB}" type="parTrans" cxnId="{CB3C15D0-9CD7-48C3-8B1D-3DEC5FEB5527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3A00E560-AA9E-4711-ADA9-39A59BDE3C5F}" type="sibTrans" cxnId="{CB3C15D0-9CD7-48C3-8B1D-3DEC5FEB5527}">
      <dgm:prSet/>
      <dgm:spPr/>
      <dgm:t>
        <a:bodyPr/>
        <a:lstStyle/>
        <a:p>
          <a:endParaRPr lang="en-US" b="1"/>
        </a:p>
      </dgm:t>
    </dgm:pt>
    <dgm:pt modelId="{C53CD1CF-E718-4155-96BD-E6E5E0BEBC37}">
      <dgm:prSet phldrT="[Text]" custT="1"/>
      <dgm:spPr/>
      <dgm:t>
        <a:bodyPr/>
        <a:lstStyle/>
        <a:p>
          <a:r>
            <a:rPr lang="en-US" sz="900" b="1" dirty="0">
              <a:solidFill>
                <a:schemeClr val="accent6"/>
              </a:solidFill>
            </a:rPr>
            <a:t>The program should allow registered users to add comments and questions about locations.</a:t>
          </a:r>
        </a:p>
      </dgm:t>
    </dgm:pt>
    <dgm:pt modelId="{6A5AD858-9A9B-44DF-88BB-1B3649356F82}" type="parTrans" cxnId="{E0C1EFAF-2509-47E9-8C12-930B2362C2CF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D883CBC3-8537-412D-B39B-893982C42FB5}" type="sibTrans" cxnId="{E0C1EFAF-2509-47E9-8C12-930B2362C2CF}">
      <dgm:prSet/>
      <dgm:spPr/>
      <dgm:t>
        <a:bodyPr/>
        <a:lstStyle/>
        <a:p>
          <a:endParaRPr lang="en-US" b="1"/>
        </a:p>
      </dgm:t>
    </dgm:pt>
    <dgm:pt modelId="{12586814-FF25-4E72-85FD-AD14D99EBBC3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050" b="1" dirty="0">
              <a:solidFill>
                <a:schemeClr val="accent6"/>
              </a:solidFill>
            </a:rPr>
            <a:t>The program must allow businesses owners to add and modify their business.</a:t>
          </a:r>
        </a:p>
      </dgm:t>
    </dgm:pt>
    <dgm:pt modelId="{6F8A264F-93D0-4557-9ADA-CD5A370E0AF0}" type="parTrans" cxnId="{50815BB8-56F7-4ADE-AE77-D072714A52B9}">
      <dgm:prSet/>
      <dgm:spPr/>
      <dgm:t>
        <a:bodyPr/>
        <a:lstStyle/>
        <a:p>
          <a:endParaRPr lang="en-US" b="1"/>
        </a:p>
      </dgm:t>
    </dgm:pt>
    <dgm:pt modelId="{6BF20F06-91C6-4B07-B5E0-8FFDD95DAC1D}" type="sibTrans" cxnId="{50815BB8-56F7-4ADE-AE77-D072714A52B9}">
      <dgm:prSet/>
      <dgm:spPr/>
      <dgm:t>
        <a:bodyPr/>
        <a:lstStyle/>
        <a:p>
          <a:endParaRPr lang="en-US" b="1"/>
        </a:p>
      </dgm:t>
    </dgm:pt>
    <dgm:pt modelId="{F83E05B6-76D7-481A-AFD5-9795ACD728A5}">
      <dgm:prSet phldrT="[Text]" custT="1"/>
      <dgm:spPr/>
      <dgm:t>
        <a:bodyPr/>
        <a:lstStyle/>
        <a:p>
          <a:r>
            <a:rPr lang="en-US" sz="900" b="1" dirty="0">
              <a:solidFill>
                <a:schemeClr val="accent6"/>
              </a:solidFill>
            </a:rPr>
            <a:t>The program must allow businesses owners to suggest changes on their business.</a:t>
          </a:r>
        </a:p>
      </dgm:t>
    </dgm:pt>
    <dgm:pt modelId="{8441698C-6653-4A7C-9E42-F7FD1D8ACD91}" type="parTrans" cxnId="{AAAE2C1B-791F-4928-A4E9-D59B837A0D13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9FD36869-B8AF-4F7E-8B72-461F23BFC852}" type="sibTrans" cxnId="{AAAE2C1B-791F-4928-A4E9-D59B837A0D13}">
      <dgm:prSet/>
      <dgm:spPr/>
      <dgm:t>
        <a:bodyPr/>
        <a:lstStyle/>
        <a:p>
          <a:endParaRPr lang="en-US" b="1"/>
        </a:p>
      </dgm:t>
    </dgm:pt>
    <dgm:pt modelId="{4CAAACD2-02C7-44BD-82D7-780FD27812DF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050" b="1" dirty="0">
              <a:solidFill>
                <a:schemeClr val="accent6"/>
              </a:solidFill>
            </a:rPr>
            <a:t>The program will allow users to register to get more features.</a:t>
          </a:r>
        </a:p>
      </dgm:t>
    </dgm:pt>
    <dgm:pt modelId="{39A88651-13E8-4B39-87D5-E78343361F4F}" type="parTrans" cxnId="{B846436C-251A-4F13-8E46-3A8D6969CAD7}">
      <dgm:prSet/>
      <dgm:spPr/>
      <dgm:t>
        <a:bodyPr/>
        <a:lstStyle/>
        <a:p>
          <a:endParaRPr lang="en-US" b="1"/>
        </a:p>
      </dgm:t>
    </dgm:pt>
    <dgm:pt modelId="{B4D28C8A-3F58-440A-8B46-7C1773FAA6BE}" type="sibTrans" cxnId="{B846436C-251A-4F13-8E46-3A8D6969CAD7}">
      <dgm:prSet/>
      <dgm:spPr/>
      <dgm:t>
        <a:bodyPr/>
        <a:lstStyle/>
        <a:p>
          <a:endParaRPr lang="en-US" b="1"/>
        </a:p>
      </dgm:t>
    </dgm:pt>
    <dgm:pt modelId="{F84023C6-D85F-49D5-A6FB-2495F1440A63}">
      <dgm:prSet phldrT="[Text]" custT="1"/>
      <dgm:spPr/>
      <dgm:t>
        <a:bodyPr/>
        <a:lstStyle/>
        <a:p>
          <a:r>
            <a:rPr lang="en-US" sz="900" b="1" dirty="0">
              <a:solidFill>
                <a:schemeClr val="accent6"/>
              </a:solidFill>
            </a:rPr>
            <a:t>The program will allow users to register and create new accounts.</a:t>
          </a:r>
        </a:p>
      </dgm:t>
    </dgm:pt>
    <dgm:pt modelId="{2FABF955-C59C-40FA-A79D-C0E9AA674F23}" type="parTrans" cxnId="{080A02A6-3D17-40C7-AB93-2F5B124A1A7E}">
      <dgm:prSet/>
      <dgm:spPr/>
      <dgm:t>
        <a:bodyPr/>
        <a:lstStyle/>
        <a:p>
          <a:endParaRPr lang="en-US" sz="2000" b="1">
            <a:solidFill>
              <a:schemeClr val="accent6"/>
            </a:solidFill>
          </a:endParaRPr>
        </a:p>
      </dgm:t>
    </dgm:pt>
    <dgm:pt modelId="{E27A372E-FF97-428E-B0A9-D30DFC3E3D46}" type="sibTrans" cxnId="{080A02A6-3D17-40C7-AB93-2F5B124A1A7E}">
      <dgm:prSet/>
      <dgm:spPr/>
      <dgm:t>
        <a:bodyPr/>
        <a:lstStyle/>
        <a:p>
          <a:endParaRPr lang="en-US" b="1"/>
        </a:p>
      </dgm:t>
    </dgm:pt>
    <dgm:pt modelId="{6746FCF9-D566-4C65-9F36-C23A9E07EF74}" type="pres">
      <dgm:prSet presAssocID="{759A32E4-2C89-43D1-9CAC-F2E37A3B9FE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CB7CC8-0965-4532-85CE-79AEA3177D8B}" type="pres">
      <dgm:prSet presAssocID="{CF02C755-B6DA-4777-9E3E-C52F0577B8CE}" presName="root" presStyleCnt="0"/>
      <dgm:spPr/>
    </dgm:pt>
    <dgm:pt modelId="{A950299B-F558-49F4-8EC2-4F128B3D8507}" type="pres">
      <dgm:prSet presAssocID="{CF02C755-B6DA-4777-9E3E-C52F0577B8CE}" presName="rootComposite" presStyleCnt="0"/>
      <dgm:spPr/>
    </dgm:pt>
    <dgm:pt modelId="{0A31A4E5-4E8F-4D6A-ADE4-9DC9474C5095}" type="pres">
      <dgm:prSet presAssocID="{CF02C755-B6DA-4777-9E3E-C52F0577B8CE}" presName="rootText" presStyleLbl="node1" presStyleIdx="0" presStyleCnt="4"/>
      <dgm:spPr/>
    </dgm:pt>
    <dgm:pt modelId="{C80AE2EE-2A63-4AFD-859F-7CCC1D74F337}" type="pres">
      <dgm:prSet presAssocID="{CF02C755-B6DA-4777-9E3E-C52F0577B8CE}" presName="rootConnector" presStyleLbl="node1" presStyleIdx="0" presStyleCnt="4"/>
      <dgm:spPr/>
    </dgm:pt>
    <dgm:pt modelId="{C9A87BC1-8DB2-47EE-BBDF-CC7329440C91}" type="pres">
      <dgm:prSet presAssocID="{CF02C755-B6DA-4777-9E3E-C52F0577B8CE}" presName="childShape" presStyleCnt="0"/>
      <dgm:spPr/>
    </dgm:pt>
    <dgm:pt modelId="{AF0FB9A1-6DFB-4365-AB79-E9189C4A4263}" type="pres">
      <dgm:prSet presAssocID="{5BB843DD-0B0E-4137-ADA6-1047B470EF7C}" presName="Name13" presStyleLbl="parChTrans1D2" presStyleIdx="0" presStyleCnt="8"/>
      <dgm:spPr/>
    </dgm:pt>
    <dgm:pt modelId="{098BE342-B90C-4FA0-8978-C3F7F953BB52}" type="pres">
      <dgm:prSet presAssocID="{94247E42-E5DC-4086-A112-A0A353B71367}" presName="childText" presStyleLbl="bgAcc1" presStyleIdx="0" presStyleCnt="8">
        <dgm:presLayoutVars>
          <dgm:bulletEnabled val="1"/>
        </dgm:presLayoutVars>
      </dgm:prSet>
      <dgm:spPr/>
    </dgm:pt>
    <dgm:pt modelId="{F73F938F-3D5A-433F-8530-266ED0BDCA18}" type="pres">
      <dgm:prSet presAssocID="{F3E73A8E-155A-4840-A839-AEB73838A46F}" presName="Name13" presStyleLbl="parChTrans1D2" presStyleIdx="1" presStyleCnt="8"/>
      <dgm:spPr/>
    </dgm:pt>
    <dgm:pt modelId="{EDC59C90-7DE7-4993-A027-83F208537E35}" type="pres">
      <dgm:prSet presAssocID="{4A50BDE5-7AF9-47EC-875C-5EDEBF187529}" presName="childText" presStyleLbl="bgAcc1" presStyleIdx="1" presStyleCnt="8">
        <dgm:presLayoutVars>
          <dgm:bulletEnabled val="1"/>
        </dgm:presLayoutVars>
      </dgm:prSet>
      <dgm:spPr/>
    </dgm:pt>
    <dgm:pt modelId="{D09D636A-16F4-4A2B-AD38-5A29C6162657}" type="pres">
      <dgm:prSet presAssocID="{110A86EF-1227-42CA-A6E8-96B32ADD5812}" presName="root" presStyleCnt="0"/>
      <dgm:spPr/>
    </dgm:pt>
    <dgm:pt modelId="{223D9F54-5BD7-40B3-B8B0-EFBADF42A40B}" type="pres">
      <dgm:prSet presAssocID="{110A86EF-1227-42CA-A6E8-96B32ADD5812}" presName="rootComposite" presStyleCnt="0"/>
      <dgm:spPr/>
    </dgm:pt>
    <dgm:pt modelId="{92E02014-0F48-4005-9A7B-76D74EAFA595}" type="pres">
      <dgm:prSet presAssocID="{110A86EF-1227-42CA-A6E8-96B32ADD5812}" presName="rootText" presStyleLbl="node1" presStyleIdx="1" presStyleCnt="4"/>
      <dgm:spPr/>
    </dgm:pt>
    <dgm:pt modelId="{62E42AF1-105D-44DF-8853-ADCCCBC35D9F}" type="pres">
      <dgm:prSet presAssocID="{110A86EF-1227-42CA-A6E8-96B32ADD5812}" presName="rootConnector" presStyleLbl="node1" presStyleIdx="1" presStyleCnt="4"/>
      <dgm:spPr/>
    </dgm:pt>
    <dgm:pt modelId="{CCAE141E-3D61-48E7-829D-550E27F268C2}" type="pres">
      <dgm:prSet presAssocID="{110A86EF-1227-42CA-A6E8-96B32ADD5812}" presName="childShape" presStyleCnt="0"/>
      <dgm:spPr/>
    </dgm:pt>
    <dgm:pt modelId="{B837D7FA-D058-4EFE-928B-432695EB051B}" type="pres">
      <dgm:prSet presAssocID="{F104B9FF-5309-4587-9B5A-E45258F55616}" presName="Name13" presStyleLbl="parChTrans1D2" presStyleIdx="2" presStyleCnt="8"/>
      <dgm:spPr/>
    </dgm:pt>
    <dgm:pt modelId="{3513C281-1F18-439D-87BE-5EAF623341B3}" type="pres">
      <dgm:prSet presAssocID="{77EBB60A-979B-491C-AA5A-6EFD947DDC75}" presName="childText" presStyleLbl="bgAcc1" presStyleIdx="2" presStyleCnt="8">
        <dgm:presLayoutVars>
          <dgm:bulletEnabled val="1"/>
        </dgm:presLayoutVars>
      </dgm:prSet>
      <dgm:spPr/>
    </dgm:pt>
    <dgm:pt modelId="{E3C9DEE3-F9EB-4452-A144-502400309EC3}" type="pres">
      <dgm:prSet presAssocID="{699F5E9F-68CA-4DD5-80ED-CF90EB21EC53}" presName="Name13" presStyleLbl="parChTrans1D2" presStyleIdx="3" presStyleCnt="8"/>
      <dgm:spPr/>
    </dgm:pt>
    <dgm:pt modelId="{B6852141-C33F-42B1-A09A-E25C3B5B3DF7}" type="pres">
      <dgm:prSet presAssocID="{DD523B6A-61D9-42A7-80A0-5664F942F682}" presName="childText" presStyleLbl="bgAcc1" presStyleIdx="3" presStyleCnt="8">
        <dgm:presLayoutVars>
          <dgm:bulletEnabled val="1"/>
        </dgm:presLayoutVars>
      </dgm:prSet>
      <dgm:spPr/>
    </dgm:pt>
    <dgm:pt modelId="{92B08A4F-2E2B-45DD-866B-E2499F6F7340}" type="pres">
      <dgm:prSet presAssocID="{6A5AD858-9A9B-44DF-88BB-1B3649356F82}" presName="Name13" presStyleLbl="parChTrans1D2" presStyleIdx="4" presStyleCnt="8"/>
      <dgm:spPr/>
    </dgm:pt>
    <dgm:pt modelId="{8B828443-9845-44FB-B648-6554F0DEA634}" type="pres">
      <dgm:prSet presAssocID="{C53CD1CF-E718-4155-96BD-E6E5E0BEBC37}" presName="childText" presStyleLbl="bgAcc1" presStyleIdx="4" presStyleCnt="8">
        <dgm:presLayoutVars>
          <dgm:bulletEnabled val="1"/>
        </dgm:presLayoutVars>
      </dgm:prSet>
      <dgm:spPr/>
    </dgm:pt>
    <dgm:pt modelId="{E2E7B245-9385-4758-B480-2364B08C6766}" type="pres">
      <dgm:prSet presAssocID="{12586814-FF25-4E72-85FD-AD14D99EBBC3}" presName="root" presStyleCnt="0"/>
      <dgm:spPr/>
    </dgm:pt>
    <dgm:pt modelId="{3895322F-0C5E-4E32-A181-575579275711}" type="pres">
      <dgm:prSet presAssocID="{12586814-FF25-4E72-85FD-AD14D99EBBC3}" presName="rootComposite" presStyleCnt="0"/>
      <dgm:spPr/>
    </dgm:pt>
    <dgm:pt modelId="{F69C7A2F-6C87-4253-B457-16EA2365586D}" type="pres">
      <dgm:prSet presAssocID="{12586814-FF25-4E72-85FD-AD14D99EBBC3}" presName="rootText" presStyleLbl="node1" presStyleIdx="2" presStyleCnt="4"/>
      <dgm:spPr/>
    </dgm:pt>
    <dgm:pt modelId="{8141056D-1342-4CE1-BA6D-3D94565FD781}" type="pres">
      <dgm:prSet presAssocID="{12586814-FF25-4E72-85FD-AD14D99EBBC3}" presName="rootConnector" presStyleLbl="node1" presStyleIdx="2" presStyleCnt="4"/>
      <dgm:spPr/>
    </dgm:pt>
    <dgm:pt modelId="{AC7B24F6-9D09-46B6-B52E-0CE9B596E10C}" type="pres">
      <dgm:prSet presAssocID="{12586814-FF25-4E72-85FD-AD14D99EBBC3}" presName="childShape" presStyleCnt="0"/>
      <dgm:spPr/>
    </dgm:pt>
    <dgm:pt modelId="{040763E7-04B0-4D15-B54B-3CE40C4329E4}" type="pres">
      <dgm:prSet presAssocID="{8441698C-6653-4A7C-9E42-F7FD1D8ACD91}" presName="Name13" presStyleLbl="parChTrans1D2" presStyleIdx="5" presStyleCnt="8"/>
      <dgm:spPr/>
    </dgm:pt>
    <dgm:pt modelId="{DBBA7597-1791-450F-B697-8A505848CCA2}" type="pres">
      <dgm:prSet presAssocID="{F83E05B6-76D7-481A-AFD5-9795ACD728A5}" presName="childText" presStyleLbl="bgAcc1" presStyleIdx="5" presStyleCnt="8">
        <dgm:presLayoutVars>
          <dgm:bulletEnabled val="1"/>
        </dgm:presLayoutVars>
      </dgm:prSet>
      <dgm:spPr/>
    </dgm:pt>
    <dgm:pt modelId="{234F31A1-8DEF-4210-9FB8-A68785602330}" type="pres">
      <dgm:prSet presAssocID="{4CAAACD2-02C7-44BD-82D7-780FD27812DF}" presName="root" presStyleCnt="0"/>
      <dgm:spPr/>
    </dgm:pt>
    <dgm:pt modelId="{0C812ADB-37C5-466B-B135-AA058390E10D}" type="pres">
      <dgm:prSet presAssocID="{4CAAACD2-02C7-44BD-82D7-780FD27812DF}" presName="rootComposite" presStyleCnt="0"/>
      <dgm:spPr/>
    </dgm:pt>
    <dgm:pt modelId="{3D20D579-4659-4024-8BDF-D16F8AF7BF1D}" type="pres">
      <dgm:prSet presAssocID="{4CAAACD2-02C7-44BD-82D7-780FD27812DF}" presName="rootText" presStyleLbl="node1" presStyleIdx="3" presStyleCnt="4"/>
      <dgm:spPr/>
    </dgm:pt>
    <dgm:pt modelId="{CD78194D-92CC-4241-8181-9CD04EA2BBCC}" type="pres">
      <dgm:prSet presAssocID="{4CAAACD2-02C7-44BD-82D7-780FD27812DF}" presName="rootConnector" presStyleLbl="node1" presStyleIdx="3" presStyleCnt="4"/>
      <dgm:spPr/>
    </dgm:pt>
    <dgm:pt modelId="{8C516EF3-176D-4582-8B93-53E71B3ED995}" type="pres">
      <dgm:prSet presAssocID="{4CAAACD2-02C7-44BD-82D7-780FD27812DF}" presName="childShape" presStyleCnt="0"/>
      <dgm:spPr/>
    </dgm:pt>
    <dgm:pt modelId="{FE038649-CFE0-4D0E-ADD7-F7DA78B2B0FB}" type="pres">
      <dgm:prSet presAssocID="{2FABF955-C59C-40FA-A79D-C0E9AA674F23}" presName="Name13" presStyleLbl="parChTrans1D2" presStyleIdx="6" presStyleCnt="8"/>
      <dgm:spPr/>
    </dgm:pt>
    <dgm:pt modelId="{47E73912-D6D1-4100-B19B-78F8B4546800}" type="pres">
      <dgm:prSet presAssocID="{F84023C6-D85F-49D5-A6FB-2495F1440A63}" presName="childText" presStyleLbl="bgAcc1" presStyleIdx="6" presStyleCnt="8">
        <dgm:presLayoutVars>
          <dgm:bulletEnabled val="1"/>
        </dgm:presLayoutVars>
      </dgm:prSet>
      <dgm:spPr/>
    </dgm:pt>
    <dgm:pt modelId="{765AD62C-B8FF-4F1D-920F-9C57679C01F1}" type="pres">
      <dgm:prSet presAssocID="{99818EE3-4A0A-4D6F-B09F-41AE632ECECB}" presName="Name13" presStyleLbl="parChTrans1D2" presStyleIdx="7" presStyleCnt="8"/>
      <dgm:spPr/>
    </dgm:pt>
    <dgm:pt modelId="{3D047AE7-176F-4753-BF8F-97B359025152}" type="pres">
      <dgm:prSet presAssocID="{B5606C96-CD69-4ED8-929D-830F66251BAE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AB04860A-0261-4604-9EF3-FB2290EB71B3}" type="presOf" srcId="{12586814-FF25-4E72-85FD-AD14D99EBBC3}" destId="{8141056D-1342-4CE1-BA6D-3D94565FD781}" srcOrd="1" destOrd="0" presId="urn:microsoft.com/office/officeart/2005/8/layout/hierarchy3"/>
    <dgm:cxn modelId="{4944FA0F-F5D8-4477-89E7-0C10D4B3EE4B}" type="presOf" srcId="{B5606C96-CD69-4ED8-929D-830F66251BAE}" destId="{3D047AE7-176F-4753-BF8F-97B359025152}" srcOrd="0" destOrd="0" presId="urn:microsoft.com/office/officeart/2005/8/layout/hierarchy3"/>
    <dgm:cxn modelId="{67001912-50C5-4050-9777-A7D2CBDF05EE}" type="presOf" srcId="{C53CD1CF-E718-4155-96BD-E6E5E0BEBC37}" destId="{8B828443-9845-44FB-B648-6554F0DEA634}" srcOrd="0" destOrd="0" presId="urn:microsoft.com/office/officeart/2005/8/layout/hierarchy3"/>
    <dgm:cxn modelId="{AAAE2C1B-791F-4928-A4E9-D59B837A0D13}" srcId="{12586814-FF25-4E72-85FD-AD14D99EBBC3}" destId="{F83E05B6-76D7-481A-AFD5-9795ACD728A5}" srcOrd="0" destOrd="0" parTransId="{8441698C-6653-4A7C-9E42-F7FD1D8ACD91}" sibTransId="{9FD36869-B8AF-4F7E-8B72-461F23BFC852}"/>
    <dgm:cxn modelId="{138BA41C-8420-4396-87FC-0042379AB0DB}" type="presOf" srcId="{DD523B6A-61D9-42A7-80A0-5664F942F682}" destId="{B6852141-C33F-42B1-A09A-E25C3B5B3DF7}" srcOrd="0" destOrd="0" presId="urn:microsoft.com/office/officeart/2005/8/layout/hierarchy3"/>
    <dgm:cxn modelId="{8BAB4329-C25E-48BA-AD1B-DE8C8C04DFF5}" type="presOf" srcId="{5BB843DD-0B0E-4137-ADA6-1047B470EF7C}" destId="{AF0FB9A1-6DFB-4365-AB79-E9189C4A4263}" srcOrd="0" destOrd="0" presId="urn:microsoft.com/office/officeart/2005/8/layout/hierarchy3"/>
    <dgm:cxn modelId="{F174F23F-AEFD-4208-A808-236C41FEEAF4}" type="presOf" srcId="{F84023C6-D85F-49D5-A6FB-2495F1440A63}" destId="{47E73912-D6D1-4100-B19B-78F8B4546800}" srcOrd="0" destOrd="0" presId="urn:microsoft.com/office/officeart/2005/8/layout/hierarchy3"/>
    <dgm:cxn modelId="{22BD465D-FDF6-478E-A13E-9255E4705E3E}" srcId="{110A86EF-1227-42CA-A6E8-96B32ADD5812}" destId="{77EBB60A-979B-491C-AA5A-6EFD947DDC75}" srcOrd="0" destOrd="0" parTransId="{F104B9FF-5309-4587-9B5A-E45258F55616}" sibTransId="{D01052CB-3B0D-42BE-A7F9-B4BBA5D67E6E}"/>
    <dgm:cxn modelId="{978E025F-2C84-4F7C-B4BC-AF20B8C4B11B}" srcId="{759A32E4-2C89-43D1-9CAC-F2E37A3B9FE9}" destId="{CF02C755-B6DA-4777-9E3E-C52F0577B8CE}" srcOrd="0" destOrd="0" parTransId="{078D6853-832D-442E-A566-A7A2BAF5E1FA}" sibTransId="{6FF6FAC9-83D5-4382-BD65-496B037013A0}"/>
    <dgm:cxn modelId="{FC065765-54CA-4F74-975D-D32F0A173C41}" type="presOf" srcId="{F104B9FF-5309-4587-9B5A-E45258F55616}" destId="{B837D7FA-D058-4EFE-928B-432695EB051B}" srcOrd="0" destOrd="0" presId="urn:microsoft.com/office/officeart/2005/8/layout/hierarchy3"/>
    <dgm:cxn modelId="{4255F246-B1A8-4E12-A7A0-74A4C64ADA00}" type="presOf" srcId="{6A5AD858-9A9B-44DF-88BB-1B3649356F82}" destId="{92B08A4F-2E2B-45DD-866B-E2499F6F7340}" srcOrd="0" destOrd="0" presId="urn:microsoft.com/office/officeart/2005/8/layout/hierarchy3"/>
    <dgm:cxn modelId="{AB07AD48-7F3B-4D47-853F-6EFDEECCA6A6}" type="presOf" srcId="{F83E05B6-76D7-481A-AFD5-9795ACD728A5}" destId="{DBBA7597-1791-450F-B697-8A505848CCA2}" srcOrd="0" destOrd="0" presId="urn:microsoft.com/office/officeart/2005/8/layout/hierarchy3"/>
    <dgm:cxn modelId="{F1EFC54A-6842-4F60-BDB6-B68DBBDAB28E}" type="presOf" srcId="{12586814-FF25-4E72-85FD-AD14D99EBBC3}" destId="{F69C7A2F-6C87-4253-B457-16EA2365586D}" srcOrd="0" destOrd="0" presId="urn:microsoft.com/office/officeart/2005/8/layout/hierarchy3"/>
    <dgm:cxn modelId="{B846436C-251A-4F13-8E46-3A8D6969CAD7}" srcId="{759A32E4-2C89-43D1-9CAC-F2E37A3B9FE9}" destId="{4CAAACD2-02C7-44BD-82D7-780FD27812DF}" srcOrd="3" destOrd="0" parTransId="{39A88651-13E8-4B39-87D5-E78343361F4F}" sibTransId="{B4D28C8A-3F58-440A-8B46-7C1773FAA6BE}"/>
    <dgm:cxn modelId="{2E2FF26F-B830-4194-9132-AF572798EBE5}" type="presOf" srcId="{77EBB60A-979B-491C-AA5A-6EFD947DDC75}" destId="{3513C281-1F18-439D-87BE-5EAF623341B3}" srcOrd="0" destOrd="0" presId="urn:microsoft.com/office/officeart/2005/8/layout/hierarchy3"/>
    <dgm:cxn modelId="{DA5CED7D-74AE-4C4C-AB90-2D73BF9FF402}" type="presOf" srcId="{4CAAACD2-02C7-44BD-82D7-780FD27812DF}" destId="{CD78194D-92CC-4241-8181-9CD04EA2BBCC}" srcOrd="1" destOrd="0" presId="urn:microsoft.com/office/officeart/2005/8/layout/hierarchy3"/>
    <dgm:cxn modelId="{ECCDF784-E0FA-4B8B-890B-F8EC79C5507A}" srcId="{CF02C755-B6DA-4777-9E3E-C52F0577B8CE}" destId="{94247E42-E5DC-4086-A112-A0A353B71367}" srcOrd="0" destOrd="0" parTransId="{5BB843DD-0B0E-4137-ADA6-1047B470EF7C}" sibTransId="{52C0359A-25D0-4A01-A242-040D8F62CF0B}"/>
    <dgm:cxn modelId="{3E78F585-2EE5-409E-809D-88A1B9139AB0}" type="presOf" srcId="{4A50BDE5-7AF9-47EC-875C-5EDEBF187529}" destId="{EDC59C90-7DE7-4993-A027-83F208537E35}" srcOrd="0" destOrd="0" presId="urn:microsoft.com/office/officeart/2005/8/layout/hierarchy3"/>
    <dgm:cxn modelId="{9D59B78F-FDC1-4865-873F-433CF7E71EF0}" type="presOf" srcId="{759A32E4-2C89-43D1-9CAC-F2E37A3B9FE9}" destId="{6746FCF9-D566-4C65-9F36-C23A9E07EF74}" srcOrd="0" destOrd="0" presId="urn:microsoft.com/office/officeart/2005/8/layout/hierarchy3"/>
    <dgm:cxn modelId="{9EEA1495-F552-4D00-B58D-0EA0E224D382}" srcId="{759A32E4-2C89-43D1-9CAC-F2E37A3B9FE9}" destId="{110A86EF-1227-42CA-A6E8-96B32ADD5812}" srcOrd="1" destOrd="0" parTransId="{F91EF668-7D12-47C9-B3F3-C39B4194F4A7}" sibTransId="{F43DC9A5-9401-4566-B004-A869887882D5}"/>
    <dgm:cxn modelId="{891C93A0-26D9-49F3-AD43-C84B9C783696}" type="presOf" srcId="{110A86EF-1227-42CA-A6E8-96B32ADD5812}" destId="{92E02014-0F48-4005-9A7B-76D74EAFA595}" srcOrd="0" destOrd="0" presId="urn:microsoft.com/office/officeart/2005/8/layout/hierarchy3"/>
    <dgm:cxn modelId="{2006A7A2-E692-4203-85F8-980921782CA2}" type="presOf" srcId="{CF02C755-B6DA-4777-9E3E-C52F0577B8CE}" destId="{0A31A4E5-4E8F-4D6A-ADE4-9DC9474C5095}" srcOrd="0" destOrd="0" presId="urn:microsoft.com/office/officeart/2005/8/layout/hierarchy3"/>
    <dgm:cxn modelId="{080A02A6-3D17-40C7-AB93-2F5B124A1A7E}" srcId="{4CAAACD2-02C7-44BD-82D7-780FD27812DF}" destId="{F84023C6-D85F-49D5-A6FB-2495F1440A63}" srcOrd="0" destOrd="0" parTransId="{2FABF955-C59C-40FA-A79D-C0E9AA674F23}" sibTransId="{E27A372E-FF97-428E-B0A9-D30DFC3E3D46}"/>
    <dgm:cxn modelId="{EC79C2AF-EBBB-41B4-A6A1-54E9AEBD8AB7}" type="presOf" srcId="{F3E73A8E-155A-4840-A839-AEB73838A46F}" destId="{F73F938F-3D5A-433F-8530-266ED0BDCA18}" srcOrd="0" destOrd="0" presId="urn:microsoft.com/office/officeart/2005/8/layout/hierarchy3"/>
    <dgm:cxn modelId="{E0C1EFAF-2509-47E9-8C12-930B2362C2CF}" srcId="{110A86EF-1227-42CA-A6E8-96B32ADD5812}" destId="{C53CD1CF-E718-4155-96BD-E6E5E0BEBC37}" srcOrd="2" destOrd="0" parTransId="{6A5AD858-9A9B-44DF-88BB-1B3649356F82}" sibTransId="{D883CBC3-8537-412D-B39B-893982C42FB5}"/>
    <dgm:cxn modelId="{50815BB8-56F7-4ADE-AE77-D072714A52B9}" srcId="{759A32E4-2C89-43D1-9CAC-F2E37A3B9FE9}" destId="{12586814-FF25-4E72-85FD-AD14D99EBBC3}" srcOrd="2" destOrd="0" parTransId="{6F8A264F-93D0-4557-9ADA-CD5A370E0AF0}" sibTransId="{6BF20F06-91C6-4B07-B5E0-8FFDD95DAC1D}"/>
    <dgm:cxn modelId="{62A4CDC0-5B04-435B-8F86-8D5552BCED38}" type="presOf" srcId="{110A86EF-1227-42CA-A6E8-96B32ADD5812}" destId="{62E42AF1-105D-44DF-8853-ADCCCBC35D9F}" srcOrd="1" destOrd="0" presId="urn:microsoft.com/office/officeart/2005/8/layout/hierarchy3"/>
    <dgm:cxn modelId="{30B54CC3-0A12-4E34-92BA-9CC526708F1C}" type="presOf" srcId="{99818EE3-4A0A-4D6F-B09F-41AE632ECECB}" destId="{765AD62C-B8FF-4F1D-920F-9C57679C01F1}" srcOrd="0" destOrd="0" presId="urn:microsoft.com/office/officeart/2005/8/layout/hierarchy3"/>
    <dgm:cxn modelId="{2ABDA6CD-264E-40A3-8A24-09FFEA910095}" srcId="{CF02C755-B6DA-4777-9E3E-C52F0577B8CE}" destId="{4A50BDE5-7AF9-47EC-875C-5EDEBF187529}" srcOrd="1" destOrd="0" parTransId="{F3E73A8E-155A-4840-A839-AEB73838A46F}" sibTransId="{481097BC-EE59-4D2E-AC80-0BDD5F979D7E}"/>
    <dgm:cxn modelId="{80E101D0-C737-45AB-9CCB-D155BD702024}" srcId="{110A86EF-1227-42CA-A6E8-96B32ADD5812}" destId="{DD523B6A-61D9-42A7-80A0-5664F942F682}" srcOrd="1" destOrd="0" parTransId="{699F5E9F-68CA-4DD5-80ED-CF90EB21EC53}" sibTransId="{5D7863DB-2E17-4EE1-A07E-F51AE7FF6CD8}"/>
    <dgm:cxn modelId="{CB3C15D0-9CD7-48C3-8B1D-3DEC5FEB5527}" srcId="{4CAAACD2-02C7-44BD-82D7-780FD27812DF}" destId="{B5606C96-CD69-4ED8-929D-830F66251BAE}" srcOrd="1" destOrd="0" parTransId="{99818EE3-4A0A-4D6F-B09F-41AE632ECECB}" sibTransId="{3A00E560-AA9E-4711-ADA9-39A59BDE3C5F}"/>
    <dgm:cxn modelId="{0FC384D6-B581-44C9-AEE6-D760BBEF652C}" type="presOf" srcId="{4CAAACD2-02C7-44BD-82D7-780FD27812DF}" destId="{3D20D579-4659-4024-8BDF-D16F8AF7BF1D}" srcOrd="0" destOrd="0" presId="urn:microsoft.com/office/officeart/2005/8/layout/hierarchy3"/>
    <dgm:cxn modelId="{FB3DECD8-0086-4235-ACD1-05148B78BC8B}" type="presOf" srcId="{94247E42-E5DC-4086-A112-A0A353B71367}" destId="{098BE342-B90C-4FA0-8978-C3F7F953BB52}" srcOrd="0" destOrd="0" presId="urn:microsoft.com/office/officeart/2005/8/layout/hierarchy3"/>
    <dgm:cxn modelId="{61E622DE-50E2-469D-A699-5A641189C88A}" type="presOf" srcId="{8441698C-6653-4A7C-9E42-F7FD1D8ACD91}" destId="{040763E7-04B0-4D15-B54B-3CE40C4329E4}" srcOrd="0" destOrd="0" presId="urn:microsoft.com/office/officeart/2005/8/layout/hierarchy3"/>
    <dgm:cxn modelId="{7B0205E9-8199-4A2E-BF4B-55CFF12C9EF0}" type="presOf" srcId="{CF02C755-B6DA-4777-9E3E-C52F0577B8CE}" destId="{C80AE2EE-2A63-4AFD-859F-7CCC1D74F337}" srcOrd="1" destOrd="0" presId="urn:microsoft.com/office/officeart/2005/8/layout/hierarchy3"/>
    <dgm:cxn modelId="{2274EDF6-E654-48C0-A500-A3B4F7D1600B}" type="presOf" srcId="{2FABF955-C59C-40FA-A79D-C0E9AA674F23}" destId="{FE038649-CFE0-4D0E-ADD7-F7DA78B2B0FB}" srcOrd="0" destOrd="0" presId="urn:microsoft.com/office/officeart/2005/8/layout/hierarchy3"/>
    <dgm:cxn modelId="{DC49E5FF-CA57-4CD0-895C-2F6CCC474953}" type="presOf" srcId="{699F5E9F-68CA-4DD5-80ED-CF90EB21EC53}" destId="{E3C9DEE3-F9EB-4452-A144-502400309EC3}" srcOrd="0" destOrd="0" presId="urn:microsoft.com/office/officeart/2005/8/layout/hierarchy3"/>
    <dgm:cxn modelId="{81880643-D8E6-4A6C-80F9-B7297FDE7E26}" type="presParOf" srcId="{6746FCF9-D566-4C65-9F36-C23A9E07EF74}" destId="{D1CB7CC8-0965-4532-85CE-79AEA3177D8B}" srcOrd="0" destOrd="0" presId="urn:microsoft.com/office/officeart/2005/8/layout/hierarchy3"/>
    <dgm:cxn modelId="{3344D46D-EABE-4E4A-9978-5A23B67127E9}" type="presParOf" srcId="{D1CB7CC8-0965-4532-85CE-79AEA3177D8B}" destId="{A950299B-F558-49F4-8EC2-4F128B3D8507}" srcOrd="0" destOrd="0" presId="urn:microsoft.com/office/officeart/2005/8/layout/hierarchy3"/>
    <dgm:cxn modelId="{F8109D37-0D74-4539-96DA-79726E522B8E}" type="presParOf" srcId="{A950299B-F558-49F4-8EC2-4F128B3D8507}" destId="{0A31A4E5-4E8F-4D6A-ADE4-9DC9474C5095}" srcOrd="0" destOrd="0" presId="urn:microsoft.com/office/officeart/2005/8/layout/hierarchy3"/>
    <dgm:cxn modelId="{B11B4FA2-4A34-44CA-944A-4B39A479A0D5}" type="presParOf" srcId="{A950299B-F558-49F4-8EC2-4F128B3D8507}" destId="{C80AE2EE-2A63-4AFD-859F-7CCC1D74F337}" srcOrd="1" destOrd="0" presId="urn:microsoft.com/office/officeart/2005/8/layout/hierarchy3"/>
    <dgm:cxn modelId="{601EC8EE-CB9F-49E1-ABE6-A5242688BA2D}" type="presParOf" srcId="{D1CB7CC8-0965-4532-85CE-79AEA3177D8B}" destId="{C9A87BC1-8DB2-47EE-BBDF-CC7329440C91}" srcOrd="1" destOrd="0" presId="urn:microsoft.com/office/officeart/2005/8/layout/hierarchy3"/>
    <dgm:cxn modelId="{36B3B42F-8A3D-45AA-9FC9-878016B73CA6}" type="presParOf" srcId="{C9A87BC1-8DB2-47EE-BBDF-CC7329440C91}" destId="{AF0FB9A1-6DFB-4365-AB79-E9189C4A4263}" srcOrd="0" destOrd="0" presId="urn:microsoft.com/office/officeart/2005/8/layout/hierarchy3"/>
    <dgm:cxn modelId="{B4BDDBB5-AF3B-4EA4-BD48-48E23CA92279}" type="presParOf" srcId="{C9A87BC1-8DB2-47EE-BBDF-CC7329440C91}" destId="{098BE342-B90C-4FA0-8978-C3F7F953BB52}" srcOrd="1" destOrd="0" presId="urn:microsoft.com/office/officeart/2005/8/layout/hierarchy3"/>
    <dgm:cxn modelId="{0C345350-FE1D-4BCA-BA0D-3E98C7495312}" type="presParOf" srcId="{C9A87BC1-8DB2-47EE-BBDF-CC7329440C91}" destId="{F73F938F-3D5A-433F-8530-266ED0BDCA18}" srcOrd="2" destOrd="0" presId="urn:microsoft.com/office/officeart/2005/8/layout/hierarchy3"/>
    <dgm:cxn modelId="{FEA983E7-89AA-4242-800A-5C2E963714A0}" type="presParOf" srcId="{C9A87BC1-8DB2-47EE-BBDF-CC7329440C91}" destId="{EDC59C90-7DE7-4993-A027-83F208537E35}" srcOrd="3" destOrd="0" presId="urn:microsoft.com/office/officeart/2005/8/layout/hierarchy3"/>
    <dgm:cxn modelId="{44CC3623-B477-4D57-BE27-079D322B751F}" type="presParOf" srcId="{6746FCF9-D566-4C65-9F36-C23A9E07EF74}" destId="{D09D636A-16F4-4A2B-AD38-5A29C6162657}" srcOrd="1" destOrd="0" presId="urn:microsoft.com/office/officeart/2005/8/layout/hierarchy3"/>
    <dgm:cxn modelId="{39EE2244-64A2-4BC0-BD33-C77E8B60FA8A}" type="presParOf" srcId="{D09D636A-16F4-4A2B-AD38-5A29C6162657}" destId="{223D9F54-5BD7-40B3-B8B0-EFBADF42A40B}" srcOrd="0" destOrd="0" presId="urn:microsoft.com/office/officeart/2005/8/layout/hierarchy3"/>
    <dgm:cxn modelId="{026CE7D3-559D-4DEC-8175-0DE258A388ED}" type="presParOf" srcId="{223D9F54-5BD7-40B3-B8B0-EFBADF42A40B}" destId="{92E02014-0F48-4005-9A7B-76D74EAFA595}" srcOrd="0" destOrd="0" presId="urn:microsoft.com/office/officeart/2005/8/layout/hierarchy3"/>
    <dgm:cxn modelId="{72414E0E-B434-4BF4-BE20-D4D51BC2D0F0}" type="presParOf" srcId="{223D9F54-5BD7-40B3-B8B0-EFBADF42A40B}" destId="{62E42AF1-105D-44DF-8853-ADCCCBC35D9F}" srcOrd="1" destOrd="0" presId="urn:microsoft.com/office/officeart/2005/8/layout/hierarchy3"/>
    <dgm:cxn modelId="{E8684AAB-7452-4A14-A85C-FAC3B7250F56}" type="presParOf" srcId="{D09D636A-16F4-4A2B-AD38-5A29C6162657}" destId="{CCAE141E-3D61-48E7-829D-550E27F268C2}" srcOrd="1" destOrd="0" presId="urn:microsoft.com/office/officeart/2005/8/layout/hierarchy3"/>
    <dgm:cxn modelId="{C59C12FB-741E-4458-BA64-3AD014ABD9C2}" type="presParOf" srcId="{CCAE141E-3D61-48E7-829D-550E27F268C2}" destId="{B837D7FA-D058-4EFE-928B-432695EB051B}" srcOrd="0" destOrd="0" presId="urn:microsoft.com/office/officeart/2005/8/layout/hierarchy3"/>
    <dgm:cxn modelId="{96BF9435-7FB3-471B-A967-DEA427B0F667}" type="presParOf" srcId="{CCAE141E-3D61-48E7-829D-550E27F268C2}" destId="{3513C281-1F18-439D-87BE-5EAF623341B3}" srcOrd="1" destOrd="0" presId="urn:microsoft.com/office/officeart/2005/8/layout/hierarchy3"/>
    <dgm:cxn modelId="{81F611DA-ABA3-46AA-9F25-8E7297671C05}" type="presParOf" srcId="{CCAE141E-3D61-48E7-829D-550E27F268C2}" destId="{E3C9DEE3-F9EB-4452-A144-502400309EC3}" srcOrd="2" destOrd="0" presId="urn:microsoft.com/office/officeart/2005/8/layout/hierarchy3"/>
    <dgm:cxn modelId="{64C86CF5-23D8-4CC1-A12A-A7C6984DC99E}" type="presParOf" srcId="{CCAE141E-3D61-48E7-829D-550E27F268C2}" destId="{B6852141-C33F-42B1-A09A-E25C3B5B3DF7}" srcOrd="3" destOrd="0" presId="urn:microsoft.com/office/officeart/2005/8/layout/hierarchy3"/>
    <dgm:cxn modelId="{2C50B4DA-0614-4FDC-9085-B5F20CE00DE9}" type="presParOf" srcId="{CCAE141E-3D61-48E7-829D-550E27F268C2}" destId="{92B08A4F-2E2B-45DD-866B-E2499F6F7340}" srcOrd="4" destOrd="0" presId="urn:microsoft.com/office/officeart/2005/8/layout/hierarchy3"/>
    <dgm:cxn modelId="{00143129-A0D4-4C79-B442-64E97228F57D}" type="presParOf" srcId="{CCAE141E-3D61-48E7-829D-550E27F268C2}" destId="{8B828443-9845-44FB-B648-6554F0DEA634}" srcOrd="5" destOrd="0" presId="urn:microsoft.com/office/officeart/2005/8/layout/hierarchy3"/>
    <dgm:cxn modelId="{4B916AEB-C2A4-4903-9454-23556D548556}" type="presParOf" srcId="{6746FCF9-D566-4C65-9F36-C23A9E07EF74}" destId="{E2E7B245-9385-4758-B480-2364B08C6766}" srcOrd="2" destOrd="0" presId="urn:microsoft.com/office/officeart/2005/8/layout/hierarchy3"/>
    <dgm:cxn modelId="{611B9E54-7BC1-4856-AFB7-366D55A1631A}" type="presParOf" srcId="{E2E7B245-9385-4758-B480-2364B08C6766}" destId="{3895322F-0C5E-4E32-A181-575579275711}" srcOrd="0" destOrd="0" presId="urn:microsoft.com/office/officeart/2005/8/layout/hierarchy3"/>
    <dgm:cxn modelId="{2FDB6DEB-2E69-4FDC-BE91-074C5F45DE79}" type="presParOf" srcId="{3895322F-0C5E-4E32-A181-575579275711}" destId="{F69C7A2F-6C87-4253-B457-16EA2365586D}" srcOrd="0" destOrd="0" presId="urn:microsoft.com/office/officeart/2005/8/layout/hierarchy3"/>
    <dgm:cxn modelId="{A1E8F50F-B8D4-474E-89BA-824AEA8221FD}" type="presParOf" srcId="{3895322F-0C5E-4E32-A181-575579275711}" destId="{8141056D-1342-4CE1-BA6D-3D94565FD781}" srcOrd="1" destOrd="0" presId="urn:microsoft.com/office/officeart/2005/8/layout/hierarchy3"/>
    <dgm:cxn modelId="{95255C76-AEE6-4F3C-B175-94B70E015C80}" type="presParOf" srcId="{E2E7B245-9385-4758-B480-2364B08C6766}" destId="{AC7B24F6-9D09-46B6-B52E-0CE9B596E10C}" srcOrd="1" destOrd="0" presId="urn:microsoft.com/office/officeart/2005/8/layout/hierarchy3"/>
    <dgm:cxn modelId="{0E420933-CF40-4775-893A-8DFAA1958582}" type="presParOf" srcId="{AC7B24F6-9D09-46B6-B52E-0CE9B596E10C}" destId="{040763E7-04B0-4D15-B54B-3CE40C4329E4}" srcOrd="0" destOrd="0" presId="urn:microsoft.com/office/officeart/2005/8/layout/hierarchy3"/>
    <dgm:cxn modelId="{9EC3B08F-E5CB-4B02-8BCA-AACF7DD67843}" type="presParOf" srcId="{AC7B24F6-9D09-46B6-B52E-0CE9B596E10C}" destId="{DBBA7597-1791-450F-B697-8A505848CCA2}" srcOrd="1" destOrd="0" presId="urn:microsoft.com/office/officeart/2005/8/layout/hierarchy3"/>
    <dgm:cxn modelId="{BEE04720-6C22-4646-9B89-D5A09DEE10D8}" type="presParOf" srcId="{6746FCF9-D566-4C65-9F36-C23A9E07EF74}" destId="{234F31A1-8DEF-4210-9FB8-A68785602330}" srcOrd="3" destOrd="0" presId="urn:microsoft.com/office/officeart/2005/8/layout/hierarchy3"/>
    <dgm:cxn modelId="{CB1FB4EE-BA01-4CAD-B4A9-8199AC59CAFC}" type="presParOf" srcId="{234F31A1-8DEF-4210-9FB8-A68785602330}" destId="{0C812ADB-37C5-466B-B135-AA058390E10D}" srcOrd="0" destOrd="0" presId="urn:microsoft.com/office/officeart/2005/8/layout/hierarchy3"/>
    <dgm:cxn modelId="{03F795D0-CB66-4944-863C-03C052A8CDAA}" type="presParOf" srcId="{0C812ADB-37C5-466B-B135-AA058390E10D}" destId="{3D20D579-4659-4024-8BDF-D16F8AF7BF1D}" srcOrd="0" destOrd="0" presId="urn:microsoft.com/office/officeart/2005/8/layout/hierarchy3"/>
    <dgm:cxn modelId="{BB18E44C-5DAD-483A-83C5-695AE0AB73D8}" type="presParOf" srcId="{0C812ADB-37C5-466B-B135-AA058390E10D}" destId="{CD78194D-92CC-4241-8181-9CD04EA2BBCC}" srcOrd="1" destOrd="0" presId="urn:microsoft.com/office/officeart/2005/8/layout/hierarchy3"/>
    <dgm:cxn modelId="{6ACA3E48-29DB-4C4D-8809-0FB128DACCBB}" type="presParOf" srcId="{234F31A1-8DEF-4210-9FB8-A68785602330}" destId="{8C516EF3-176D-4582-8B93-53E71B3ED995}" srcOrd="1" destOrd="0" presId="urn:microsoft.com/office/officeart/2005/8/layout/hierarchy3"/>
    <dgm:cxn modelId="{242A9BC4-6EA9-48A9-ACE9-CAC7E2DEE534}" type="presParOf" srcId="{8C516EF3-176D-4582-8B93-53E71B3ED995}" destId="{FE038649-CFE0-4D0E-ADD7-F7DA78B2B0FB}" srcOrd="0" destOrd="0" presId="urn:microsoft.com/office/officeart/2005/8/layout/hierarchy3"/>
    <dgm:cxn modelId="{830D132A-4E47-4940-B1D5-874F9B69C101}" type="presParOf" srcId="{8C516EF3-176D-4582-8B93-53E71B3ED995}" destId="{47E73912-D6D1-4100-B19B-78F8B4546800}" srcOrd="1" destOrd="0" presId="urn:microsoft.com/office/officeart/2005/8/layout/hierarchy3"/>
    <dgm:cxn modelId="{3285FAFE-DB83-4C06-929C-6E2F096EC103}" type="presParOf" srcId="{8C516EF3-176D-4582-8B93-53E71B3ED995}" destId="{765AD62C-B8FF-4F1D-920F-9C57679C01F1}" srcOrd="2" destOrd="0" presId="urn:microsoft.com/office/officeart/2005/8/layout/hierarchy3"/>
    <dgm:cxn modelId="{B9A18285-3551-4736-AA75-0EB98C38AAD2}" type="presParOf" srcId="{8C516EF3-176D-4582-8B93-53E71B3ED995}" destId="{3D047AE7-176F-4753-BF8F-97B359025152}" srcOrd="3" destOrd="0" presId="urn:microsoft.com/office/officeart/2005/8/layout/hierarchy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1A4E5-4E8F-4D6A-ADE4-9DC9474C5095}">
      <dsp:nvSpPr>
        <dsp:cNvPr id="0" name=""/>
        <dsp:cNvSpPr/>
      </dsp:nvSpPr>
      <dsp:spPr>
        <a:xfrm>
          <a:off x="314653" y="1751"/>
          <a:ext cx="1492250" cy="746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50" b="1" kern="1200" dirty="0">
              <a:solidFill>
                <a:schemeClr val="accent6"/>
              </a:solidFill>
            </a:rPr>
            <a:t>The program should give users some details about the travel.</a:t>
          </a:r>
        </a:p>
      </dsp:txBody>
      <dsp:txXfrm>
        <a:off x="336506" y="23604"/>
        <a:ext cx="1448544" cy="702419"/>
      </dsp:txXfrm>
    </dsp:sp>
    <dsp:sp modelId="{AF0FB9A1-6DFB-4365-AB79-E9189C4A4263}">
      <dsp:nvSpPr>
        <dsp:cNvPr id="0" name=""/>
        <dsp:cNvSpPr/>
      </dsp:nvSpPr>
      <dsp:spPr>
        <a:xfrm>
          <a:off x="463878" y="747876"/>
          <a:ext cx="149225" cy="55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594"/>
              </a:lnTo>
              <a:lnTo>
                <a:pt x="149225" y="55959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BE342-B90C-4FA0-8978-C3F7F953BB52}">
      <dsp:nvSpPr>
        <dsp:cNvPr id="0" name=""/>
        <dsp:cNvSpPr/>
      </dsp:nvSpPr>
      <dsp:spPr>
        <a:xfrm>
          <a:off x="613104" y="934407"/>
          <a:ext cx="1193800" cy="746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900" b="1" kern="1200" dirty="0">
              <a:solidFill>
                <a:schemeClr val="accent6"/>
              </a:solidFill>
            </a:rPr>
            <a:t>The program should display the ETA while travelling between two points.</a:t>
          </a:r>
        </a:p>
      </dsp:txBody>
      <dsp:txXfrm>
        <a:off x="634957" y="956260"/>
        <a:ext cx="1150094" cy="702419"/>
      </dsp:txXfrm>
    </dsp:sp>
    <dsp:sp modelId="{F73F938F-3D5A-433F-8530-266ED0BDCA18}">
      <dsp:nvSpPr>
        <dsp:cNvPr id="0" name=""/>
        <dsp:cNvSpPr/>
      </dsp:nvSpPr>
      <dsp:spPr>
        <a:xfrm>
          <a:off x="463878" y="747876"/>
          <a:ext cx="149225" cy="1492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2250"/>
              </a:lnTo>
              <a:lnTo>
                <a:pt x="149225" y="1492250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59C90-7DE7-4993-A027-83F208537E35}">
      <dsp:nvSpPr>
        <dsp:cNvPr id="0" name=""/>
        <dsp:cNvSpPr/>
      </dsp:nvSpPr>
      <dsp:spPr>
        <a:xfrm>
          <a:off x="613104" y="1867064"/>
          <a:ext cx="1193800" cy="746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-5714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900" b="1" kern="1200" dirty="0">
              <a:solidFill>
                <a:schemeClr val="accent6"/>
              </a:solidFill>
            </a:rPr>
            <a:t>The program should display the distance between two points.</a:t>
          </a:r>
        </a:p>
      </dsp:txBody>
      <dsp:txXfrm>
        <a:off x="634957" y="1888917"/>
        <a:ext cx="1150094" cy="702419"/>
      </dsp:txXfrm>
    </dsp:sp>
    <dsp:sp modelId="{92E02014-0F48-4005-9A7B-76D74EAFA595}">
      <dsp:nvSpPr>
        <dsp:cNvPr id="0" name=""/>
        <dsp:cNvSpPr/>
      </dsp:nvSpPr>
      <dsp:spPr>
        <a:xfrm>
          <a:off x="2179967" y="1751"/>
          <a:ext cx="1492250" cy="746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50" b="1" kern="1200" dirty="0">
              <a:solidFill>
                <a:schemeClr val="accent6"/>
              </a:solidFill>
            </a:rPr>
            <a:t>The program should allow users to add information to the places.</a:t>
          </a:r>
        </a:p>
      </dsp:txBody>
      <dsp:txXfrm>
        <a:off x="2201820" y="23604"/>
        <a:ext cx="1448544" cy="702419"/>
      </dsp:txXfrm>
    </dsp:sp>
    <dsp:sp modelId="{B837D7FA-D058-4EFE-928B-432695EB051B}">
      <dsp:nvSpPr>
        <dsp:cNvPr id="0" name=""/>
        <dsp:cNvSpPr/>
      </dsp:nvSpPr>
      <dsp:spPr>
        <a:xfrm>
          <a:off x="2329192" y="747876"/>
          <a:ext cx="149225" cy="55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594"/>
              </a:lnTo>
              <a:lnTo>
                <a:pt x="149225" y="55959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13C281-1F18-439D-87BE-5EAF623341B3}">
      <dsp:nvSpPr>
        <dsp:cNvPr id="0" name=""/>
        <dsp:cNvSpPr/>
      </dsp:nvSpPr>
      <dsp:spPr>
        <a:xfrm>
          <a:off x="2478417" y="934407"/>
          <a:ext cx="1193800" cy="746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-11429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accent6"/>
              </a:solidFill>
            </a:rPr>
            <a:t>The program should allow registered users to add business.</a:t>
          </a:r>
        </a:p>
      </dsp:txBody>
      <dsp:txXfrm>
        <a:off x="2500270" y="956260"/>
        <a:ext cx="1150094" cy="702419"/>
      </dsp:txXfrm>
    </dsp:sp>
    <dsp:sp modelId="{E3C9DEE3-F9EB-4452-A144-502400309EC3}">
      <dsp:nvSpPr>
        <dsp:cNvPr id="0" name=""/>
        <dsp:cNvSpPr/>
      </dsp:nvSpPr>
      <dsp:spPr>
        <a:xfrm>
          <a:off x="2329192" y="747876"/>
          <a:ext cx="149225" cy="1492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2250"/>
              </a:lnTo>
              <a:lnTo>
                <a:pt x="149225" y="1492250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852141-C33F-42B1-A09A-E25C3B5B3DF7}">
      <dsp:nvSpPr>
        <dsp:cNvPr id="0" name=""/>
        <dsp:cNvSpPr/>
      </dsp:nvSpPr>
      <dsp:spPr>
        <a:xfrm>
          <a:off x="2478417" y="1867064"/>
          <a:ext cx="1193800" cy="746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-17143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accent6"/>
              </a:solidFill>
            </a:rPr>
            <a:t>The program should allow registered users to add reviews on business.</a:t>
          </a:r>
        </a:p>
      </dsp:txBody>
      <dsp:txXfrm>
        <a:off x="2500270" y="1888917"/>
        <a:ext cx="1150094" cy="702419"/>
      </dsp:txXfrm>
    </dsp:sp>
    <dsp:sp modelId="{92B08A4F-2E2B-45DD-866B-E2499F6F7340}">
      <dsp:nvSpPr>
        <dsp:cNvPr id="0" name=""/>
        <dsp:cNvSpPr/>
      </dsp:nvSpPr>
      <dsp:spPr>
        <a:xfrm>
          <a:off x="2329192" y="747876"/>
          <a:ext cx="149225" cy="2424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4907"/>
              </a:lnTo>
              <a:lnTo>
                <a:pt x="149225" y="2424907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828443-9845-44FB-B648-6554F0DEA634}">
      <dsp:nvSpPr>
        <dsp:cNvPr id="0" name=""/>
        <dsp:cNvSpPr/>
      </dsp:nvSpPr>
      <dsp:spPr>
        <a:xfrm>
          <a:off x="2478417" y="2799721"/>
          <a:ext cx="1193800" cy="746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-22857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accent6"/>
              </a:solidFill>
            </a:rPr>
            <a:t>The program should allow registered users to add comments and questions about locations.</a:t>
          </a:r>
        </a:p>
      </dsp:txBody>
      <dsp:txXfrm>
        <a:off x="2500270" y="2821574"/>
        <a:ext cx="1150094" cy="702419"/>
      </dsp:txXfrm>
    </dsp:sp>
    <dsp:sp modelId="{F69C7A2F-6C87-4253-B457-16EA2365586D}">
      <dsp:nvSpPr>
        <dsp:cNvPr id="0" name=""/>
        <dsp:cNvSpPr/>
      </dsp:nvSpPr>
      <dsp:spPr>
        <a:xfrm>
          <a:off x="4045280" y="1751"/>
          <a:ext cx="1492250" cy="746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50" b="1" kern="1200" dirty="0">
              <a:solidFill>
                <a:schemeClr val="accent6"/>
              </a:solidFill>
            </a:rPr>
            <a:t>The program must allow businesses owners to add and modify their business.</a:t>
          </a:r>
        </a:p>
      </dsp:txBody>
      <dsp:txXfrm>
        <a:off x="4067133" y="23604"/>
        <a:ext cx="1448544" cy="702419"/>
      </dsp:txXfrm>
    </dsp:sp>
    <dsp:sp modelId="{040763E7-04B0-4D15-B54B-3CE40C4329E4}">
      <dsp:nvSpPr>
        <dsp:cNvPr id="0" name=""/>
        <dsp:cNvSpPr/>
      </dsp:nvSpPr>
      <dsp:spPr>
        <a:xfrm>
          <a:off x="4194505" y="747876"/>
          <a:ext cx="149225" cy="55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594"/>
              </a:lnTo>
              <a:lnTo>
                <a:pt x="149225" y="55959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BA7597-1791-450F-B697-8A505848CCA2}">
      <dsp:nvSpPr>
        <dsp:cNvPr id="0" name=""/>
        <dsp:cNvSpPr/>
      </dsp:nvSpPr>
      <dsp:spPr>
        <a:xfrm>
          <a:off x="4343731" y="934407"/>
          <a:ext cx="1193800" cy="746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-28571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accent6"/>
              </a:solidFill>
            </a:rPr>
            <a:t>The program must allow businesses owners to suggest changes on their business.</a:t>
          </a:r>
        </a:p>
      </dsp:txBody>
      <dsp:txXfrm>
        <a:off x="4365584" y="956260"/>
        <a:ext cx="1150094" cy="702419"/>
      </dsp:txXfrm>
    </dsp:sp>
    <dsp:sp modelId="{3D20D579-4659-4024-8BDF-D16F8AF7BF1D}">
      <dsp:nvSpPr>
        <dsp:cNvPr id="0" name=""/>
        <dsp:cNvSpPr/>
      </dsp:nvSpPr>
      <dsp:spPr>
        <a:xfrm>
          <a:off x="5910594" y="1751"/>
          <a:ext cx="1492250" cy="7461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050" b="1" kern="1200" dirty="0">
              <a:solidFill>
                <a:schemeClr val="accent6"/>
              </a:solidFill>
            </a:rPr>
            <a:t>The program will allow users to register to get more features.</a:t>
          </a:r>
        </a:p>
      </dsp:txBody>
      <dsp:txXfrm>
        <a:off x="5932447" y="23604"/>
        <a:ext cx="1448544" cy="702419"/>
      </dsp:txXfrm>
    </dsp:sp>
    <dsp:sp modelId="{FE038649-CFE0-4D0E-ADD7-F7DA78B2B0FB}">
      <dsp:nvSpPr>
        <dsp:cNvPr id="0" name=""/>
        <dsp:cNvSpPr/>
      </dsp:nvSpPr>
      <dsp:spPr>
        <a:xfrm>
          <a:off x="6059819" y="747876"/>
          <a:ext cx="149225" cy="55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9594"/>
              </a:lnTo>
              <a:lnTo>
                <a:pt x="149225" y="559594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E73912-D6D1-4100-B19B-78F8B4546800}">
      <dsp:nvSpPr>
        <dsp:cNvPr id="0" name=""/>
        <dsp:cNvSpPr/>
      </dsp:nvSpPr>
      <dsp:spPr>
        <a:xfrm>
          <a:off x="6209044" y="934407"/>
          <a:ext cx="1193800" cy="746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-34286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accent6"/>
              </a:solidFill>
            </a:rPr>
            <a:t>The program will allow users to register and create new accounts.</a:t>
          </a:r>
        </a:p>
      </dsp:txBody>
      <dsp:txXfrm>
        <a:off x="6230897" y="956260"/>
        <a:ext cx="1150094" cy="702419"/>
      </dsp:txXfrm>
    </dsp:sp>
    <dsp:sp modelId="{765AD62C-B8FF-4F1D-920F-9C57679C01F1}">
      <dsp:nvSpPr>
        <dsp:cNvPr id="0" name=""/>
        <dsp:cNvSpPr/>
      </dsp:nvSpPr>
      <dsp:spPr>
        <a:xfrm>
          <a:off x="6059819" y="747876"/>
          <a:ext cx="149225" cy="1492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2250"/>
              </a:lnTo>
              <a:lnTo>
                <a:pt x="149225" y="1492250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047AE7-176F-4753-BF8F-97B359025152}">
      <dsp:nvSpPr>
        <dsp:cNvPr id="0" name=""/>
        <dsp:cNvSpPr/>
      </dsp:nvSpPr>
      <dsp:spPr>
        <a:xfrm>
          <a:off x="6209044" y="1867064"/>
          <a:ext cx="1193800" cy="7461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accent6"/>
              </a:solidFill>
            </a:rPr>
            <a:t>The program will allow users to login with their accounts if they already have an existing account.</a:t>
          </a:r>
        </a:p>
      </dsp:txBody>
      <dsp:txXfrm>
        <a:off x="6230897" y="1888917"/>
        <a:ext cx="1150094" cy="702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c8011f22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c8011f22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8582fade1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8582fade1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859ba68624_15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859ba68624_15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859ba68624_15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859ba68624_15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g8582fade1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4" name="Google Shape;3274;g8582fade18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g8582fade18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5" name="Google Shape;3305;g8582fade18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ga706f1d5e6_0_2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8" name="Google Shape;3408;ga706f1d5e6_0_2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8582fade18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9" name="Google Shape;3469;g8582fade18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ga706f1d5e6_0_3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9" name="Google Shape;3719;ga706f1d5e6_0_3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Google Shape;7172;g8582fade18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3" name="Google Shape;7173;g8582fade18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c8011f22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c8011f22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859ba68624_15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3" name="Google Shape;3763;g859ba68624_15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Google Shape;3807;g8582fade18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8" name="Google Shape;3808;g8582fade18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g8582fade1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4" name="Google Shape;3924;g8582fade1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ga74e907e8a_0_1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3" name="Google Shape;5073;ga74e907e8a_0_1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2" name="Google Shape;4682;ga74e907e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3" name="Google Shape;4683;ga74e907e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7" name="Google Shape;4787;g8582fade1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8" name="Google Shape;4788;g8582fade1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859ba68624_2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859ba68624_2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"/>
          <p:cNvGrpSpPr/>
          <p:nvPr/>
        </p:nvGrpSpPr>
        <p:grpSpPr>
          <a:xfrm>
            <a:off x="270825" y="111595"/>
            <a:ext cx="8602334" cy="4930561"/>
            <a:chOff x="270825" y="111595"/>
            <a:chExt cx="8602334" cy="4930561"/>
          </a:xfrm>
        </p:grpSpPr>
        <p:sp>
          <p:nvSpPr>
            <p:cNvPr id="38" name="Google Shape;38;p3"/>
            <p:cNvSpPr/>
            <p:nvPr/>
          </p:nvSpPr>
          <p:spPr>
            <a:xfrm>
              <a:off x="270825" y="111595"/>
              <a:ext cx="8602334" cy="4930561"/>
            </a:xfrm>
            <a:custGeom>
              <a:avLst/>
              <a:gdLst/>
              <a:ahLst/>
              <a:cxnLst/>
              <a:rect l="l" t="t" r="r" b="b"/>
              <a:pathLst>
                <a:path w="240507" h="145853" extrusionOk="0">
                  <a:moveTo>
                    <a:pt x="3715" y="1"/>
                  </a:moveTo>
                  <a:cubicBezTo>
                    <a:pt x="1656" y="1"/>
                    <a:pt x="1" y="1656"/>
                    <a:pt x="1" y="3716"/>
                  </a:cubicBezTo>
                  <a:lnTo>
                    <a:pt x="1" y="142137"/>
                  </a:lnTo>
                  <a:cubicBezTo>
                    <a:pt x="1" y="144185"/>
                    <a:pt x="1656" y="145852"/>
                    <a:pt x="3715" y="145852"/>
                  </a:cubicBezTo>
                  <a:lnTo>
                    <a:pt x="236780" y="145852"/>
                  </a:lnTo>
                  <a:cubicBezTo>
                    <a:pt x="238840" y="145852"/>
                    <a:pt x="240507" y="144185"/>
                    <a:pt x="240507" y="142137"/>
                  </a:cubicBezTo>
                  <a:lnTo>
                    <a:pt x="240507" y="3716"/>
                  </a:lnTo>
                  <a:cubicBezTo>
                    <a:pt x="240507" y="1656"/>
                    <a:pt x="238840" y="1"/>
                    <a:pt x="236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57163" dist="66675" dir="342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82650" y="250775"/>
              <a:ext cx="75600" cy="75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605675" y="250775"/>
              <a:ext cx="75600" cy="75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8700" y="250775"/>
              <a:ext cx="75600" cy="75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326011" y="326378"/>
            <a:ext cx="2449272" cy="4547269"/>
            <a:chOff x="326011" y="326378"/>
            <a:chExt cx="2449272" cy="4547269"/>
          </a:xfrm>
        </p:grpSpPr>
        <p:sp>
          <p:nvSpPr>
            <p:cNvPr id="43" name="Google Shape;43;p3"/>
            <p:cNvSpPr/>
            <p:nvPr/>
          </p:nvSpPr>
          <p:spPr>
            <a:xfrm>
              <a:off x="2558647" y="4821463"/>
              <a:ext cx="216636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611317" y="34812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50617" y="1246452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80067" y="7798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52867" y="4576414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44367" y="2791127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26011" y="1797625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375100" y="326378"/>
              <a:ext cx="64293" cy="64293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375092" y="480933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70211" y="4106388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69936" y="1070700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2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3"/>
          <p:cNvSpPr/>
          <p:nvPr/>
        </p:nvSpPr>
        <p:spPr>
          <a:xfrm>
            <a:off x="1112444" y="881950"/>
            <a:ext cx="6879600" cy="3726600"/>
          </a:xfrm>
          <a:prstGeom prst="roundRect">
            <a:avLst>
              <a:gd name="adj" fmla="val 5212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title"/>
          </p:nvPr>
        </p:nvSpPr>
        <p:spPr>
          <a:xfrm>
            <a:off x="1543600" y="54177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subTitle" idx="1"/>
          </p:nvPr>
        </p:nvSpPr>
        <p:spPr>
          <a:xfrm>
            <a:off x="1619921" y="2864785"/>
            <a:ext cx="5904300" cy="14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5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solidFill>
          <a:schemeClr val="accent4"/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9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9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9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9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9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9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9"/>
          <p:cNvSpPr/>
          <p:nvPr/>
        </p:nvSpPr>
        <p:spPr>
          <a:xfrm>
            <a:off x="1015059" y="4588538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9"/>
          <p:cNvSpPr/>
          <p:nvPr/>
        </p:nvSpPr>
        <p:spPr>
          <a:xfrm>
            <a:off x="6293793" y="4817135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9"/>
          <p:cNvSpPr/>
          <p:nvPr/>
        </p:nvSpPr>
        <p:spPr>
          <a:xfrm>
            <a:off x="412367" y="399631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9"/>
          <p:cNvSpPr/>
          <p:nvPr/>
        </p:nvSpPr>
        <p:spPr>
          <a:xfrm>
            <a:off x="1853217" y="136020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9"/>
          <p:cNvSpPr/>
          <p:nvPr/>
        </p:nvSpPr>
        <p:spPr>
          <a:xfrm>
            <a:off x="412367" y="195110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9"/>
          <p:cNvSpPr/>
          <p:nvPr/>
        </p:nvSpPr>
        <p:spPr>
          <a:xfrm>
            <a:off x="2084154" y="457641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9"/>
          <p:cNvSpPr/>
          <p:nvPr/>
        </p:nvSpPr>
        <p:spPr>
          <a:xfrm>
            <a:off x="5794242" y="454670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9"/>
          <p:cNvSpPr/>
          <p:nvPr/>
        </p:nvSpPr>
        <p:spPr>
          <a:xfrm>
            <a:off x="751211" y="13045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9"/>
          <p:cNvSpPr/>
          <p:nvPr/>
        </p:nvSpPr>
        <p:spPr>
          <a:xfrm>
            <a:off x="3119625" y="250178"/>
            <a:ext cx="64293" cy="64293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9"/>
          <p:cNvSpPr/>
          <p:nvPr/>
        </p:nvSpPr>
        <p:spPr>
          <a:xfrm>
            <a:off x="6293798" y="1380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9"/>
          <p:cNvSpPr/>
          <p:nvPr/>
        </p:nvSpPr>
        <p:spPr>
          <a:xfrm>
            <a:off x="5501968" y="221460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9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b="1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9">
  <p:cSld name="CUSTOM_13_1">
    <p:bg>
      <p:bgPr>
        <a:solidFill>
          <a:schemeClr val="accent3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1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1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1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1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1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1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1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41"/>
          <p:cNvSpPr/>
          <p:nvPr/>
        </p:nvSpPr>
        <p:spPr>
          <a:xfrm>
            <a:off x="573798" y="13926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1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1"/>
          <p:cNvSpPr/>
          <p:nvPr/>
        </p:nvSpPr>
        <p:spPr>
          <a:xfrm>
            <a:off x="566617" y="45920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1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41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1"/>
          <p:cNvSpPr/>
          <p:nvPr/>
        </p:nvSpPr>
        <p:spPr>
          <a:xfrm>
            <a:off x="478854" y="11427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1"/>
          <p:cNvSpPr/>
          <p:nvPr/>
        </p:nvSpPr>
        <p:spPr>
          <a:xfrm>
            <a:off x="1283317" y="47752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1"/>
          <p:cNvSpPr/>
          <p:nvPr/>
        </p:nvSpPr>
        <p:spPr>
          <a:xfrm>
            <a:off x="552873" y="249143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1540300" y="543900"/>
            <a:ext cx="6483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1"/>
          <p:cNvSpPr txBox="1">
            <a:spLocks noGrp="1"/>
          </p:cNvSpPr>
          <p:nvPr>
            <p:ph type="subTitle" idx="1"/>
          </p:nvPr>
        </p:nvSpPr>
        <p:spPr>
          <a:xfrm>
            <a:off x="6498076" y="2109825"/>
            <a:ext cx="1803000" cy="8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46" name="Google Shape;846;p41"/>
          <p:cNvSpPr txBox="1">
            <a:spLocks noGrp="1"/>
          </p:cNvSpPr>
          <p:nvPr>
            <p:ph type="subTitle" idx="2"/>
          </p:nvPr>
        </p:nvSpPr>
        <p:spPr>
          <a:xfrm>
            <a:off x="6807976" y="1820550"/>
            <a:ext cx="1493100" cy="2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41"/>
          <p:cNvSpPr txBox="1">
            <a:spLocks noGrp="1"/>
          </p:cNvSpPr>
          <p:nvPr>
            <p:ph type="subTitle" idx="3"/>
          </p:nvPr>
        </p:nvSpPr>
        <p:spPr>
          <a:xfrm>
            <a:off x="4575664" y="2109825"/>
            <a:ext cx="1803000" cy="8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48" name="Google Shape;848;p41"/>
          <p:cNvSpPr txBox="1">
            <a:spLocks noGrp="1"/>
          </p:cNvSpPr>
          <p:nvPr>
            <p:ph type="subTitle" idx="4"/>
          </p:nvPr>
        </p:nvSpPr>
        <p:spPr>
          <a:xfrm>
            <a:off x="4885674" y="1820550"/>
            <a:ext cx="1493100" cy="2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49" name="Google Shape;849;p41"/>
          <p:cNvSpPr txBox="1">
            <a:spLocks noGrp="1"/>
          </p:cNvSpPr>
          <p:nvPr>
            <p:ph type="subTitle" idx="5"/>
          </p:nvPr>
        </p:nvSpPr>
        <p:spPr>
          <a:xfrm>
            <a:off x="6498076" y="3415775"/>
            <a:ext cx="1803000" cy="8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50" name="Google Shape;850;p41"/>
          <p:cNvSpPr txBox="1">
            <a:spLocks noGrp="1"/>
          </p:cNvSpPr>
          <p:nvPr>
            <p:ph type="subTitle" idx="6"/>
          </p:nvPr>
        </p:nvSpPr>
        <p:spPr>
          <a:xfrm>
            <a:off x="6807976" y="3126500"/>
            <a:ext cx="1493100" cy="2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51" name="Google Shape;851;p41"/>
          <p:cNvSpPr txBox="1">
            <a:spLocks noGrp="1"/>
          </p:cNvSpPr>
          <p:nvPr>
            <p:ph type="subTitle" idx="7"/>
          </p:nvPr>
        </p:nvSpPr>
        <p:spPr>
          <a:xfrm>
            <a:off x="4575664" y="3415775"/>
            <a:ext cx="1803000" cy="87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52" name="Google Shape;852;p41"/>
          <p:cNvSpPr txBox="1">
            <a:spLocks noGrp="1"/>
          </p:cNvSpPr>
          <p:nvPr>
            <p:ph type="subTitle" idx="8"/>
          </p:nvPr>
        </p:nvSpPr>
        <p:spPr>
          <a:xfrm>
            <a:off x="4885674" y="3126500"/>
            <a:ext cx="1493100" cy="28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4">
    <p:bg>
      <p:bgPr>
        <a:solidFill>
          <a:schemeClr val="accent2"/>
        </a:solidFill>
        <a:effectLst/>
      </p:bgPr>
    </p:bg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6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6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6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6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6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6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6"/>
          <p:cNvSpPr txBox="1">
            <a:spLocks noGrp="1"/>
          </p:cNvSpPr>
          <p:nvPr>
            <p:ph type="subTitle" idx="1"/>
          </p:nvPr>
        </p:nvSpPr>
        <p:spPr>
          <a:xfrm>
            <a:off x="5097875" y="2399725"/>
            <a:ext cx="2573400" cy="16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962" name="Google Shape;962;p46"/>
          <p:cNvSpPr txBox="1">
            <a:spLocks noGrp="1"/>
          </p:cNvSpPr>
          <p:nvPr>
            <p:ph type="subTitle" idx="2"/>
          </p:nvPr>
        </p:nvSpPr>
        <p:spPr>
          <a:xfrm>
            <a:off x="5213950" y="2122028"/>
            <a:ext cx="2457300" cy="2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963" name="Google Shape;963;p46"/>
          <p:cNvSpPr/>
          <p:nvPr/>
        </p:nvSpPr>
        <p:spPr>
          <a:xfrm>
            <a:off x="3728847" y="469612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46"/>
          <p:cNvSpPr/>
          <p:nvPr/>
        </p:nvSpPr>
        <p:spPr>
          <a:xfrm>
            <a:off x="7409543" y="4903485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6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46"/>
          <p:cNvSpPr/>
          <p:nvPr/>
        </p:nvSpPr>
        <p:spPr>
          <a:xfrm>
            <a:off x="721392" y="13164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6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6"/>
          <p:cNvSpPr/>
          <p:nvPr/>
        </p:nvSpPr>
        <p:spPr>
          <a:xfrm>
            <a:off x="795217" y="44396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6"/>
          <p:cNvSpPr/>
          <p:nvPr/>
        </p:nvSpPr>
        <p:spPr>
          <a:xfrm>
            <a:off x="1919817" y="49034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6"/>
          <p:cNvSpPr/>
          <p:nvPr/>
        </p:nvSpPr>
        <p:spPr>
          <a:xfrm>
            <a:off x="6461092" y="4771427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6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6"/>
          <p:cNvSpPr/>
          <p:nvPr/>
        </p:nvSpPr>
        <p:spPr>
          <a:xfrm>
            <a:off x="4872225" y="326378"/>
            <a:ext cx="64293" cy="64293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6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6"/>
          <p:cNvSpPr/>
          <p:nvPr/>
        </p:nvSpPr>
        <p:spPr>
          <a:xfrm>
            <a:off x="965573" y="12189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6"/>
          <p:cNvSpPr/>
          <p:nvPr/>
        </p:nvSpPr>
        <p:spPr>
          <a:xfrm>
            <a:off x="2007997" y="18902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6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8">
  <p:cSld name="CUSTOM_16">
    <p:bg>
      <p:bgPr>
        <a:solidFill>
          <a:schemeClr val="accent1"/>
        </a:solidFill>
        <a:effectLst/>
      </p:bgPr>
    </p:bg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8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48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48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48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8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8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8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8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48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8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8"/>
          <p:cNvSpPr/>
          <p:nvPr/>
        </p:nvSpPr>
        <p:spPr>
          <a:xfrm>
            <a:off x="573798" y="13926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8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8"/>
          <p:cNvSpPr/>
          <p:nvPr/>
        </p:nvSpPr>
        <p:spPr>
          <a:xfrm>
            <a:off x="566617" y="45920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48"/>
          <p:cNvSpPr/>
          <p:nvPr/>
        </p:nvSpPr>
        <p:spPr>
          <a:xfrm>
            <a:off x="3593714" y="47136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48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48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48"/>
          <p:cNvSpPr/>
          <p:nvPr/>
        </p:nvSpPr>
        <p:spPr>
          <a:xfrm>
            <a:off x="478854" y="11427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48"/>
          <p:cNvSpPr/>
          <p:nvPr/>
        </p:nvSpPr>
        <p:spPr>
          <a:xfrm>
            <a:off x="1932211" y="47257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48"/>
          <p:cNvSpPr/>
          <p:nvPr/>
        </p:nvSpPr>
        <p:spPr>
          <a:xfrm>
            <a:off x="329898" y="276163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8"/>
          <p:cNvSpPr/>
          <p:nvPr/>
        </p:nvSpPr>
        <p:spPr>
          <a:xfrm>
            <a:off x="4357892" y="487570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48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22" name="Google Shape;1022;p48"/>
          <p:cNvSpPr txBox="1">
            <a:spLocks noGrp="1"/>
          </p:cNvSpPr>
          <p:nvPr>
            <p:ph type="subTitle" idx="1"/>
          </p:nvPr>
        </p:nvSpPr>
        <p:spPr>
          <a:xfrm>
            <a:off x="1076225" y="3056976"/>
            <a:ext cx="20676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23" name="Google Shape;1023;p48"/>
          <p:cNvSpPr txBox="1">
            <a:spLocks noGrp="1"/>
          </p:cNvSpPr>
          <p:nvPr>
            <p:ph type="subTitle" idx="2"/>
          </p:nvPr>
        </p:nvSpPr>
        <p:spPr>
          <a:xfrm>
            <a:off x="1076225" y="2779276"/>
            <a:ext cx="2067600" cy="2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4" name="Google Shape;1024;p48"/>
          <p:cNvSpPr txBox="1">
            <a:spLocks noGrp="1"/>
          </p:cNvSpPr>
          <p:nvPr>
            <p:ph type="subTitle" idx="3"/>
          </p:nvPr>
        </p:nvSpPr>
        <p:spPr>
          <a:xfrm>
            <a:off x="6002050" y="3056976"/>
            <a:ext cx="2067600" cy="10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25" name="Google Shape;1025;p48"/>
          <p:cNvSpPr txBox="1">
            <a:spLocks noGrp="1"/>
          </p:cNvSpPr>
          <p:nvPr>
            <p:ph type="subTitle" idx="4"/>
          </p:nvPr>
        </p:nvSpPr>
        <p:spPr>
          <a:xfrm>
            <a:off x="6002050" y="2779276"/>
            <a:ext cx="2067600" cy="2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17">
    <p:bg>
      <p:bgPr>
        <a:solidFill>
          <a:schemeClr val="accent1"/>
        </a:soli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9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9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49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49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9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49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9"/>
          <p:cNvSpPr txBox="1">
            <a:spLocks noGrp="1"/>
          </p:cNvSpPr>
          <p:nvPr>
            <p:ph type="subTitle" idx="1"/>
          </p:nvPr>
        </p:nvSpPr>
        <p:spPr>
          <a:xfrm>
            <a:off x="861250" y="2057275"/>
            <a:ext cx="2104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4" name="Google Shape;1034;p49"/>
          <p:cNvSpPr txBox="1">
            <a:spLocks noGrp="1"/>
          </p:cNvSpPr>
          <p:nvPr>
            <p:ph type="title" hasCustomPrompt="1"/>
          </p:nvPr>
        </p:nvSpPr>
        <p:spPr>
          <a:xfrm>
            <a:off x="3472163" y="2182525"/>
            <a:ext cx="1367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35" name="Google Shape;1035;p49"/>
          <p:cNvSpPr txBox="1">
            <a:spLocks noGrp="1"/>
          </p:cNvSpPr>
          <p:nvPr>
            <p:ph type="subTitle" idx="2"/>
          </p:nvPr>
        </p:nvSpPr>
        <p:spPr>
          <a:xfrm>
            <a:off x="861250" y="2767375"/>
            <a:ext cx="2104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6" name="Google Shape;1036;p49"/>
          <p:cNvSpPr txBox="1">
            <a:spLocks noGrp="1"/>
          </p:cNvSpPr>
          <p:nvPr>
            <p:ph type="title" idx="3" hasCustomPrompt="1"/>
          </p:nvPr>
        </p:nvSpPr>
        <p:spPr>
          <a:xfrm>
            <a:off x="3472163" y="2892625"/>
            <a:ext cx="1367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37" name="Google Shape;1037;p49"/>
          <p:cNvSpPr txBox="1">
            <a:spLocks noGrp="1"/>
          </p:cNvSpPr>
          <p:nvPr>
            <p:ph type="subTitle" idx="4"/>
          </p:nvPr>
        </p:nvSpPr>
        <p:spPr>
          <a:xfrm>
            <a:off x="861250" y="3484677"/>
            <a:ext cx="2104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038" name="Google Shape;1038;p49"/>
          <p:cNvSpPr txBox="1">
            <a:spLocks noGrp="1"/>
          </p:cNvSpPr>
          <p:nvPr>
            <p:ph type="title" idx="5" hasCustomPrompt="1"/>
          </p:nvPr>
        </p:nvSpPr>
        <p:spPr>
          <a:xfrm>
            <a:off x="3472163" y="3609927"/>
            <a:ext cx="1367700" cy="2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39" name="Google Shape;1039;p49"/>
          <p:cNvSpPr/>
          <p:nvPr/>
        </p:nvSpPr>
        <p:spPr>
          <a:xfrm>
            <a:off x="490767" y="37045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49"/>
          <p:cNvSpPr/>
          <p:nvPr/>
        </p:nvSpPr>
        <p:spPr>
          <a:xfrm>
            <a:off x="647392" y="11522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49"/>
          <p:cNvSpPr/>
          <p:nvPr/>
        </p:nvSpPr>
        <p:spPr>
          <a:xfrm>
            <a:off x="382267" y="8442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9"/>
          <p:cNvSpPr/>
          <p:nvPr/>
        </p:nvSpPr>
        <p:spPr>
          <a:xfrm>
            <a:off x="607864" y="18846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9"/>
          <p:cNvSpPr/>
          <p:nvPr/>
        </p:nvSpPr>
        <p:spPr>
          <a:xfrm>
            <a:off x="372404" y="4170800"/>
            <a:ext cx="178863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49"/>
          <p:cNvSpPr/>
          <p:nvPr/>
        </p:nvSpPr>
        <p:spPr>
          <a:xfrm>
            <a:off x="311336" y="3039863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49"/>
          <p:cNvSpPr txBox="1">
            <a:spLocks noGrp="1"/>
          </p:cNvSpPr>
          <p:nvPr>
            <p:ph type="title" idx="6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531700" y="-518350"/>
            <a:ext cx="6899075" cy="2503403"/>
          </a:xfrm>
          <a:custGeom>
            <a:avLst/>
            <a:gdLst/>
            <a:ahLst/>
            <a:cxnLst/>
            <a:rect l="l" t="t" r="r" b="b"/>
            <a:pathLst>
              <a:path w="275963" h="81978" fill="none" extrusionOk="0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w="38000" cap="flat" cmpd="sng">
            <a:solidFill>
              <a:schemeClr val="accent3"/>
            </a:solidFill>
            <a:prstDash val="dash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name="adj1" fmla="val 96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6227173" y="2002624"/>
            <a:ext cx="3567256" cy="4182976"/>
          </a:xfrm>
          <a:custGeom>
            <a:avLst/>
            <a:gdLst/>
            <a:ahLst/>
            <a:cxnLst/>
            <a:rect l="l" t="t" r="r" b="b"/>
            <a:pathLst>
              <a:path w="87723" h="85686" fill="none" extrusionOk="0">
                <a:moveTo>
                  <a:pt x="87722" y="1"/>
                </a:moveTo>
                <a:cubicBezTo>
                  <a:pt x="70731" y="8420"/>
                  <a:pt x="52098" y="11217"/>
                  <a:pt x="36475" y="23983"/>
                </a:cubicBezTo>
                <a:cubicBezTo>
                  <a:pt x="9575" y="45868"/>
                  <a:pt x="12432" y="66081"/>
                  <a:pt x="0" y="85686"/>
                </a:cubicBezTo>
              </a:path>
            </a:pathLst>
          </a:custGeom>
          <a:noFill/>
          <a:ln w="38000" cap="flat" cmpd="sng">
            <a:solidFill>
              <a:schemeClr val="accent3"/>
            </a:solidFill>
            <a:prstDash val="dash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-414975" y="2452425"/>
            <a:ext cx="3751687" cy="3828381"/>
          </a:xfrm>
          <a:custGeom>
            <a:avLst/>
            <a:gdLst/>
            <a:ahLst/>
            <a:cxnLst/>
            <a:rect l="l" t="t" r="r" b="b"/>
            <a:pathLst>
              <a:path w="118969" h="121401" fill="none" extrusionOk="0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w="38000" cap="flat" cmpd="sng">
            <a:solidFill>
              <a:schemeClr val="accent3"/>
            </a:solidFill>
            <a:prstDash val="dash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200150" y="1545450"/>
            <a:ext cx="6743700" cy="20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20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 rot="9884382">
            <a:off x="6051225" y="-1193880"/>
            <a:ext cx="3751616" cy="3828308"/>
          </a:xfrm>
          <a:custGeom>
            <a:avLst/>
            <a:gdLst/>
            <a:ahLst/>
            <a:cxnLst/>
            <a:rect l="l" t="t" r="r" b="b"/>
            <a:pathLst>
              <a:path w="118969" h="121401" fill="none" extrusionOk="0">
                <a:moveTo>
                  <a:pt x="68603" y="121400"/>
                </a:moveTo>
                <a:cubicBezTo>
                  <a:pt x="64956" y="106324"/>
                  <a:pt x="74318" y="91795"/>
                  <a:pt x="82494" y="80670"/>
                </a:cubicBezTo>
                <a:cubicBezTo>
                  <a:pt x="118969" y="30791"/>
                  <a:pt x="31672" y="0"/>
                  <a:pt x="0" y="32341"/>
                </a:cubicBezTo>
              </a:path>
            </a:pathLst>
          </a:custGeom>
          <a:noFill/>
          <a:ln w="38000" cap="flat" cmpd="sng">
            <a:solidFill>
              <a:schemeClr val="accent3"/>
            </a:solidFill>
            <a:prstDash val="dash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3"/>
          <p:cNvSpPr/>
          <p:nvPr/>
        </p:nvSpPr>
        <p:spPr>
          <a:xfrm>
            <a:off x="252900" y="183750"/>
            <a:ext cx="8638200" cy="4776000"/>
          </a:xfrm>
          <a:prstGeom prst="frame">
            <a:avLst>
              <a:gd name="adj1" fmla="val 96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76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2936138" y="1644556"/>
            <a:ext cx="42750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"/>
          </p:nvPr>
        </p:nvSpPr>
        <p:spPr>
          <a:xfrm>
            <a:off x="2936063" y="2410348"/>
            <a:ext cx="42750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3"/>
          </p:nvPr>
        </p:nvSpPr>
        <p:spPr>
          <a:xfrm>
            <a:off x="2936138" y="3176140"/>
            <a:ext cx="42750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1932863" y="1644556"/>
            <a:ext cx="9270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4100" b="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5" hasCustomPrompt="1"/>
          </p:nvPr>
        </p:nvSpPr>
        <p:spPr>
          <a:xfrm>
            <a:off x="1932862" y="2410348"/>
            <a:ext cx="9270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4100" b="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 hasCustomPrompt="1"/>
          </p:nvPr>
        </p:nvSpPr>
        <p:spPr>
          <a:xfrm>
            <a:off x="1932863" y="3176140"/>
            <a:ext cx="9270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4100" b="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7"/>
          </p:nvPr>
        </p:nvSpPr>
        <p:spPr>
          <a:xfrm>
            <a:off x="2936125" y="3941940"/>
            <a:ext cx="4275000" cy="50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8" hasCustomPrompt="1"/>
          </p:nvPr>
        </p:nvSpPr>
        <p:spPr>
          <a:xfrm>
            <a:off x="1932850" y="3941940"/>
            <a:ext cx="927000" cy="50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4100" b="0">
                <a:solidFill>
                  <a:schemeClr val="lt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0464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 txBox="1">
            <a:spLocks noGrp="1"/>
          </p:cNvSpPr>
          <p:nvPr>
            <p:ph type="subTitle" idx="1"/>
          </p:nvPr>
        </p:nvSpPr>
        <p:spPr>
          <a:xfrm>
            <a:off x="1320425" y="2174825"/>
            <a:ext cx="27528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2"/>
          </p:nvPr>
        </p:nvSpPr>
        <p:spPr>
          <a:xfrm>
            <a:off x="1439400" y="2574931"/>
            <a:ext cx="2514900" cy="1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3"/>
          </p:nvPr>
        </p:nvSpPr>
        <p:spPr>
          <a:xfrm>
            <a:off x="5002150" y="2174825"/>
            <a:ext cx="27522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4"/>
          </p:nvPr>
        </p:nvSpPr>
        <p:spPr>
          <a:xfrm>
            <a:off x="5111350" y="2576131"/>
            <a:ext cx="2514600" cy="10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2558647" y="4821463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611317" y="34812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750617" y="12464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552867" y="457641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444367" y="2791127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326011" y="179762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1375100" y="326378"/>
            <a:ext cx="64293" cy="64293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1375092" y="48093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369936" y="107070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1543600" y="54177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3728847" y="469612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7409543" y="4903485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721392" y="13164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566617" y="4896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1919817" y="49034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6461092" y="4771427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4872225" y="326378"/>
            <a:ext cx="64293" cy="64293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965573" y="12189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/>
          <p:nvPr/>
        </p:nvSpPr>
        <p:spPr>
          <a:xfrm>
            <a:off x="2007997" y="18902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6"/>
          <p:cNvSpPr/>
          <p:nvPr/>
        </p:nvSpPr>
        <p:spPr>
          <a:xfrm>
            <a:off x="6035368" y="297660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/>
          <p:nvPr/>
        </p:nvSpPr>
        <p:spPr>
          <a:xfrm>
            <a:off x="270825" y="106470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8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8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8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8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8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8"/>
          <p:cNvSpPr txBox="1">
            <a:spLocks noGrp="1"/>
          </p:cNvSpPr>
          <p:nvPr>
            <p:ph type="title"/>
          </p:nvPr>
        </p:nvSpPr>
        <p:spPr>
          <a:xfrm>
            <a:off x="1541075" y="539500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8"/>
          <p:cNvSpPr txBox="1">
            <a:spLocks noGrp="1"/>
          </p:cNvSpPr>
          <p:nvPr>
            <p:ph type="subTitle" idx="1"/>
          </p:nvPr>
        </p:nvSpPr>
        <p:spPr>
          <a:xfrm>
            <a:off x="1056800" y="1811225"/>
            <a:ext cx="2228400" cy="7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28"/>
          <p:cNvSpPr txBox="1">
            <a:spLocks noGrp="1"/>
          </p:cNvSpPr>
          <p:nvPr>
            <p:ph type="subTitle" idx="2"/>
          </p:nvPr>
        </p:nvSpPr>
        <p:spPr>
          <a:xfrm>
            <a:off x="3541878" y="1810625"/>
            <a:ext cx="2225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28"/>
          <p:cNvSpPr txBox="1">
            <a:spLocks noGrp="1"/>
          </p:cNvSpPr>
          <p:nvPr>
            <p:ph type="subTitle" idx="3"/>
          </p:nvPr>
        </p:nvSpPr>
        <p:spPr>
          <a:xfrm>
            <a:off x="1056800" y="3477156"/>
            <a:ext cx="2225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28"/>
          <p:cNvSpPr txBox="1">
            <a:spLocks noGrp="1"/>
          </p:cNvSpPr>
          <p:nvPr>
            <p:ph type="subTitle" idx="4"/>
          </p:nvPr>
        </p:nvSpPr>
        <p:spPr>
          <a:xfrm>
            <a:off x="3541878" y="3477156"/>
            <a:ext cx="2225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28"/>
          <p:cNvSpPr/>
          <p:nvPr/>
        </p:nvSpPr>
        <p:spPr>
          <a:xfrm>
            <a:off x="3728847" y="469612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8"/>
          <p:cNvSpPr/>
          <p:nvPr/>
        </p:nvSpPr>
        <p:spPr>
          <a:xfrm>
            <a:off x="7409543" y="4903485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8"/>
          <p:cNvSpPr/>
          <p:nvPr/>
        </p:nvSpPr>
        <p:spPr>
          <a:xfrm>
            <a:off x="721392" y="13164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795217" y="44396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1919817" y="49034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>
            <a:off x="6461092" y="4771427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8"/>
          <p:cNvSpPr/>
          <p:nvPr/>
        </p:nvSpPr>
        <p:spPr>
          <a:xfrm>
            <a:off x="4872225" y="326378"/>
            <a:ext cx="64293" cy="64293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8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8"/>
          <p:cNvSpPr/>
          <p:nvPr/>
        </p:nvSpPr>
        <p:spPr>
          <a:xfrm>
            <a:off x="965573" y="12189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8"/>
          <p:cNvSpPr/>
          <p:nvPr/>
        </p:nvSpPr>
        <p:spPr>
          <a:xfrm>
            <a:off x="2007997" y="18902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2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2"/>
          <p:cNvSpPr/>
          <p:nvPr/>
        </p:nvSpPr>
        <p:spPr>
          <a:xfrm>
            <a:off x="1053919" y="547825"/>
            <a:ext cx="7030200" cy="4060800"/>
          </a:xfrm>
          <a:prstGeom prst="roundRect">
            <a:avLst>
              <a:gd name="adj" fmla="val 6298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2">
                <a:alpha val="1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2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2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2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2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2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2"/>
          <p:cNvSpPr txBox="1">
            <a:spLocks noGrp="1"/>
          </p:cNvSpPr>
          <p:nvPr>
            <p:ph type="title"/>
          </p:nvPr>
        </p:nvSpPr>
        <p:spPr>
          <a:xfrm>
            <a:off x="2266981" y="562252"/>
            <a:ext cx="46128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1"/>
          </p:nvPr>
        </p:nvSpPr>
        <p:spPr>
          <a:xfrm>
            <a:off x="1302870" y="1403100"/>
            <a:ext cx="65457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26" name="Google Shape;626;p32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2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2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2"/>
          <p:cNvSpPr/>
          <p:nvPr/>
        </p:nvSpPr>
        <p:spPr>
          <a:xfrm>
            <a:off x="8250697" y="3600075"/>
            <a:ext cx="216636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2"/>
          <p:cNvSpPr/>
          <p:nvPr/>
        </p:nvSpPr>
        <p:spPr>
          <a:xfrm>
            <a:off x="8354243" y="4463910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2"/>
          <p:cNvSpPr/>
          <p:nvPr/>
        </p:nvSpPr>
        <p:spPr>
          <a:xfrm>
            <a:off x="8157243" y="1480972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2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2"/>
          <p:cNvSpPr/>
          <p:nvPr/>
        </p:nvSpPr>
        <p:spPr>
          <a:xfrm>
            <a:off x="873792" y="14688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2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2"/>
          <p:cNvSpPr/>
          <p:nvPr/>
        </p:nvSpPr>
        <p:spPr>
          <a:xfrm>
            <a:off x="795217" y="44396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2"/>
          <p:cNvSpPr/>
          <p:nvPr/>
        </p:nvSpPr>
        <p:spPr>
          <a:xfrm>
            <a:off x="8120889" y="23203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2"/>
          <p:cNvSpPr/>
          <p:nvPr/>
        </p:nvSpPr>
        <p:spPr>
          <a:xfrm>
            <a:off x="7962892" y="1484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2"/>
          <p:cNvSpPr/>
          <p:nvPr/>
        </p:nvSpPr>
        <p:spPr>
          <a:xfrm>
            <a:off x="8605542" y="28652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2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2"/>
          <p:cNvSpPr/>
          <p:nvPr/>
        </p:nvSpPr>
        <p:spPr>
          <a:xfrm>
            <a:off x="8529654" y="3168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2"/>
          <p:cNvSpPr/>
          <p:nvPr/>
        </p:nvSpPr>
        <p:spPr>
          <a:xfrm>
            <a:off x="8411311" y="97742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2"/>
          <p:cNvSpPr/>
          <p:nvPr/>
        </p:nvSpPr>
        <p:spPr>
          <a:xfrm>
            <a:off x="380068" y="2739197"/>
            <a:ext cx="415144" cy="40086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3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2"/>
          <p:cNvSpPr txBox="1"/>
          <p:nvPr/>
        </p:nvSpPr>
        <p:spPr>
          <a:xfrm>
            <a:off x="2213899" y="3404709"/>
            <a:ext cx="47169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Ubuntu Light"/>
                <a:ea typeface="Ubuntu Light"/>
                <a:cs typeface="Ubuntu Light"/>
                <a:sym typeface="Ubuntu Light"/>
              </a:rPr>
              <a:t>CREDITS: This presentation template was created by</a:t>
            </a:r>
            <a:r>
              <a:rPr lang="en" sz="1000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4"/>
                </a:solidFill>
                <a:latin typeface="Ubuntu Light"/>
                <a:ea typeface="Ubuntu Light"/>
                <a:cs typeface="Ubuntu Light"/>
                <a:sym typeface="Ubuntu Light"/>
              </a:rPr>
              <a:t>, including icons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4"/>
                </a:solidFill>
                <a:latin typeface="Ubuntu Light"/>
                <a:ea typeface="Ubuntu Light"/>
                <a:cs typeface="Ubuntu Light"/>
                <a:sym typeface="Ubuntu Light"/>
              </a:rPr>
              <a:t>, and infographics &amp; images by </a:t>
            </a:r>
            <a:r>
              <a:rPr lang="en" sz="1000" b="1">
                <a:solidFill>
                  <a:schemeClr val="accent4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r>
              <a:rPr lang="en" sz="1000">
                <a:solidFill>
                  <a:schemeClr val="accent4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endParaRPr>
              <a:solidFill>
                <a:schemeClr val="accent4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44" name="Google Shape;644;p32"/>
          <p:cNvSpPr txBox="1">
            <a:spLocks noGrp="1"/>
          </p:cNvSpPr>
          <p:nvPr>
            <p:ph type="subTitle" idx="2"/>
          </p:nvPr>
        </p:nvSpPr>
        <p:spPr>
          <a:xfrm>
            <a:off x="1274825" y="3907925"/>
            <a:ext cx="65457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4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4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4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4"/>
          <p:cNvSpPr txBox="1">
            <a:spLocks noGrp="1"/>
          </p:cNvSpPr>
          <p:nvPr>
            <p:ph type="subTitle" idx="1"/>
          </p:nvPr>
        </p:nvSpPr>
        <p:spPr>
          <a:xfrm>
            <a:off x="5144563" y="3004217"/>
            <a:ext cx="27363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5" name="Google Shape;675;p34"/>
          <p:cNvSpPr txBox="1">
            <a:spLocks noGrp="1"/>
          </p:cNvSpPr>
          <p:nvPr>
            <p:ph type="subTitle" idx="2"/>
          </p:nvPr>
        </p:nvSpPr>
        <p:spPr>
          <a:xfrm>
            <a:off x="5144563" y="3668701"/>
            <a:ext cx="27363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6" name="Google Shape;676;p34"/>
          <p:cNvSpPr txBox="1">
            <a:spLocks noGrp="1"/>
          </p:cNvSpPr>
          <p:nvPr>
            <p:ph type="subTitle" idx="3"/>
          </p:nvPr>
        </p:nvSpPr>
        <p:spPr>
          <a:xfrm>
            <a:off x="5144563" y="2339733"/>
            <a:ext cx="27363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7" name="Google Shape;677;p34"/>
          <p:cNvSpPr txBox="1">
            <a:spLocks noGrp="1"/>
          </p:cNvSpPr>
          <p:nvPr>
            <p:ph type="subTitle" idx="4"/>
          </p:nvPr>
        </p:nvSpPr>
        <p:spPr>
          <a:xfrm>
            <a:off x="5144563" y="1675249"/>
            <a:ext cx="27363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678" name="Google Shape;678;p34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34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34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4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4"/>
          <p:cNvSpPr/>
          <p:nvPr/>
        </p:nvSpPr>
        <p:spPr>
          <a:xfrm>
            <a:off x="573798" y="13926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4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4"/>
          <p:cNvSpPr/>
          <p:nvPr/>
        </p:nvSpPr>
        <p:spPr>
          <a:xfrm>
            <a:off x="566617" y="45920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4"/>
          <p:cNvSpPr/>
          <p:nvPr/>
        </p:nvSpPr>
        <p:spPr>
          <a:xfrm>
            <a:off x="3593714" y="47136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4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4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4"/>
          <p:cNvSpPr/>
          <p:nvPr/>
        </p:nvSpPr>
        <p:spPr>
          <a:xfrm>
            <a:off x="478854" y="11427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4"/>
          <p:cNvSpPr/>
          <p:nvPr/>
        </p:nvSpPr>
        <p:spPr>
          <a:xfrm>
            <a:off x="1932211" y="47257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4"/>
          <p:cNvSpPr/>
          <p:nvPr/>
        </p:nvSpPr>
        <p:spPr>
          <a:xfrm>
            <a:off x="329898" y="276163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4"/>
          <p:cNvSpPr/>
          <p:nvPr/>
        </p:nvSpPr>
        <p:spPr>
          <a:xfrm>
            <a:off x="4357892" y="487570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4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CUSTOM_5_1_1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35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5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5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5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5"/>
          <p:cNvSpPr txBox="1">
            <a:spLocks noGrp="1"/>
          </p:cNvSpPr>
          <p:nvPr>
            <p:ph type="subTitle" idx="1"/>
          </p:nvPr>
        </p:nvSpPr>
        <p:spPr>
          <a:xfrm>
            <a:off x="1692688" y="2926348"/>
            <a:ext cx="27363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01" name="Google Shape;701;p35"/>
          <p:cNvSpPr txBox="1">
            <a:spLocks noGrp="1"/>
          </p:cNvSpPr>
          <p:nvPr>
            <p:ph type="subTitle" idx="2"/>
          </p:nvPr>
        </p:nvSpPr>
        <p:spPr>
          <a:xfrm>
            <a:off x="1692688" y="3512975"/>
            <a:ext cx="27342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02" name="Google Shape;702;p35"/>
          <p:cNvSpPr txBox="1">
            <a:spLocks noGrp="1"/>
          </p:cNvSpPr>
          <p:nvPr>
            <p:ph type="subTitle" idx="3"/>
          </p:nvPr>
        </p:nvSpPr>
        <p:spPr>
          <a:xfrm>
            <a:off x="1692688" y="2291910"/>
            <a:ext cx="27363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03" name="Google Shape;703;p35"/>
          <p:cNvSpPr txBox="1">
            <a:spLocks noGrp="1"/>
          </p:cNvSpPr>
          <p:nvPr>
            <p:ph type="subTitle" idx="4"/>
          </p:nvPr>
        </p:nvSpPr>
        <p:spPr>
          <a:xfrm>
            <a:off x="1692688" y="1703059"/>
            <a:ext cx="27363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704" name="Google Shape;704;p35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5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5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5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5"/>
          <p:cNvSpPr/>
          <p:nvPr/>
        </p:nvSpPr>
        <p:spPr>
          <a:xfrm>
            <a:off x="573798" y="1392652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5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5"/>
          <p:cNvSpPr/>
          <p:nvPr/>
        </p:nvSpPr>
        <p:spPr>
          <a:xfrm>
            <a:off x="566617" y="45920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3593714" y="471366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5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5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5"/>
          <p:cNvSpPr/>
          <p:nvPr/>
        </p:nvSpPr>
        <p:spPr>
          <a:xfrm>
            <a:off x="478854" y="11427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5"/>
          <p:cNvSpPr/>
          <p:nvPr/>
        </p:nvSpPr>
        <p:spPr>
          <a:xfrm>
            <a:off x="1932211" y="4725775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5"/>
          <p:cNvSpPr/>
          <p:nvPr/>
        </p:nvSpPr>
        <p:spPr>
          <a:xfrm>
            <a:off x="329898" y="276163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5"/>
          <p:cNvSpPr/>
          <p:nvPr/>
        </p:nvSpPr>
        <p:spPr>
          <a:xfrm>
            <a:off x="4357892" y="487570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5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8"/>
          <p:cNvSpPr/>
          <p:nvPr/>
        </p:nvSpPr>
        <p:spPr>
          <a:xfrm>
            <a:off x="270825" y="111595"/>
            <a:ext cx="8602334" cy="4930561"/>
          </a:xfrm>
          <a:custGeom>
            <a:avLst/>
            <a:gdLst/>
            <a:ahLst/>
            <a:cxnLst/>
            <a:rect l="l" t="t" r="r" b="b"/>
            <a:pathLst>
              <a:path w="240507" h="145853" extrusionOk="0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dist="66675" dir="342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8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8"/>
          <p:cNvSpPr/>
          <p:nvPr/>
        </p:nvSpPr>
        <p:spPr>
          <a:xfrm>
            <a:off x="1091993" y="595570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8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8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8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8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8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8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8"/>
          <p:cNvSpPr/>
          <p:nvPr/>
        </p:nvSpPr>
        <p:spPr>
          <a:xfrm>
            <a:off x="488567" y="36401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8"/>
          <p:cNvSpPr/>
          <p:nvPr/>
        </p:nvSpPr>
        <p:spPr>
          <a:xfrm>
            <a:off x="380067" y="77988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8"/>
          <p:cNvSpPr/>
          <p:nvPr/>
        </p:nvSpPr>
        <p:spPr>
          <a:xfrm>
            <a:off x="1483364" y="256414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4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8"/>
          <p:cNvSpPr/>
          <p:nvPr/>
        </p:nvSpPr>
        <p:spPr>
          <a:xfrm>
            <a:off x="558242" y="2929539"/>
            <a:ext cx="64307" cy="64307"/>
          </a:xfrm>
          <a:custGeom>
            <a:avLst/>
            <a:gdLst/>
            <a:ahLst/>
            <a:cxnLst/>
            <a:rect l="l" t="t" r="r" b="b"/>
            <a:pathLst>
              <a:path w="5533" h="5533" fill="none" extrusionOk="0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w="5525" cap="flat" cmpd="sng">
            <a:solidFill>
              <a:schemeClr val="accent2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8"/>
          <p:cNvSpPr/>
          <p:nvPr/>
        </p:nvSpPr>
        <p:spPr>
          <a:xfrm>
            <a:off x="412198" y="1593750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8"/>
          <p:cNvSpPr/>
          <p:nvPr/>
        </p:nvSpPr>
        <p:spPr>
          <a:xfrm>
            <a:off x="370211" y="4106388"/>
            <a:ext cx="301022" cy="40077"/>
          </a:xfrm>
          <a:custGeom>
            <a:avLst/>
            <a:gdLst/>
            <a:ahLst/>
            <a:cxnLst/>
            <a:rect l="l" t="t" r="r" b="b"/>
            <a:pathLst>
              <a:path w="35719" h="3449" fill="none" extrusionOk="0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w="5525" cap="flat" cmpd="sng">
            <a:solidFill>
              <a:schemeClr val="accent1"/>
            </a:solidFill>
            <a:prstDash val="solid"/>
            <a:miter lim="1844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8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45312" y="541776"/>
            <a:ext cx="6483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6850" y="1152475"/>
            <a:ext cx="8325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Char char="●"/>
              <a:defRPr sz="1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●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○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Ubuntu"/>
              <a:buChar char="■"/>
              <a:def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8" r:id="rId4"/>
    <p:sldLayoutId id="2147483674" r:id="rId5"/>
    <p:sldLayoutId id="2147483678" r:id="rId6"/>
    <p:sldLayoutId id="2147483680" r:id="rId7"/>
    <p:sldLayoutId id="2147483681" r:id="rId8"/>
    <p:sldLayoutId id="2147483684" r:id="rId9"/>
    <p:sldLayoutId id="2147483685" r:id="rId10"/>
    <p:sldLayoutId id="2147483687" r:id="rId11"/>
    <p:sldLayoutId id="2147483692" r:id="rId12"/>
    <p:sldLayoutId id="2147483694" r:id="rId13"/>
    <p:sldLayoutId id="2147483695" r:id="rId14"/>
    <p:sldLayoutId id="2147483707" r:id="rId15"/>
    <p:sldLayoutId id="214748370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slide" Target="slide12.xml"/><Relationship Id="rId7" Type="http://schemas.openxmlformats.org/officeDocument/2006/relationships/slide" Target="slide10.xml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diagramColors" Target="../diagrams/colors1.xml"/><Relationship Id="rId5" Type="http://schemas.openxmlformats.org/officeDocument/2006/relationships/slide" Target="slide15.xml"/><Relationship Id="rId10" Type="http://schemas.openxmlformats.org/officeDocument/2006/relationships/diagramQuickStyle" Target="../diagrams/quickStyle1.xml"/><Relationship Id="rId4" Type="http://schemas.openxmlformats.org/officeDocument/2006/relationships/slide" Target="slide9.xml"/><Relationship Id="rId9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8.xml"/><Relationship Id="rId7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2.xml"/><Relationship Id="rId7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5.xml"/><Relationship Id="rId4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/>
          <p:nvPr/>
        </p:nvSpPr>
        <p:spPr>
          <a:xfrm>
            <a:off x="3259114" y="614174"/>
            <a:ext cx="2625763" cy="3915148"/>
          </a:xfrm>
          <a:custGeom>
            <a:avLst/>
            <a:gdLst/>
            <a:ahLst/>
            <a:cxnLst/>
            <a:rect l="l" t="t" r="r" b="b"/>
            <a:pathLst>
              <a:path w="11343" h="16913" extrusionOk="0">
                <a:moveTo>
                  <a:pt x="5705" y="3303"/>
                </a:moveTo>
                <a:cubicBezTo>
                  <a:pt x="7173" y="3303"/>
                  <a:pt x="8373" y="4504"/>
                  <a:pt x="8373" y="5971"/>
                </a:cubicBezTo>
                <a:cubicBezTo>
                  <a:pt x="8340" y="7472"/>
                  <a:pt x="7173" y="8640"/>
                  <a:pt x="5705" y="8640"/>
                </a:cubicBezTo>
                <a:cubicBezTo>
                  <a:pt x="4237" y="8640"/>
                  <a:pt x="3036" y="7406"/>
                  <a:pt x="3036" y="5971"/>
                </a:cubicBezTo>
                <a:cubicBezTo>
                  <a:pt x="3036" y="4504"/>
                  <a:pt x="4237" y="3303"/>
                  <a:pt x="5705" y="3303"/>
                </a:cubicBezTo>
                <a:close/>
                <a:moveTo>
                  <a:pt x="5671" y="0"/>
                </a:moveTo>
                <a:cubicBezTo>
                  <a:pt x="2569" y="0"/>
                  <a:pt x="67" y="2502"/>
                  <a:pt x="1" y="5571"/>
                </a:cubicBezTo>
                <a:lnTo>
                  <a:pt x="1" y="5638"/>
                </a:lnTo>
                <a:cubicBezTo>
                  <a:pt x="1" y="5871"/>
                  <a:pt x="1" y="6071"/>
                  <a:pt x="34" y="6305"/>
                </a:cubicBezTo>
                <a:cubicBezTo>
                  <a:pt x="301" y="8840"/>
                  <a:pt x="1669" y="12543"/>
                  <a:pt x="5671" y="16912"/>
                </a:cubicBezTo>
                <a:cubicBezTo>
                  <a:pt x="9674" y="12543"/>
                  <a:pt x="11042" y="8807"/>
                  <a:pt x="11275" y="6305"/>
                </a:cubicBezTo>
                <a:cubicBezTo>
                  <a:pt x="11342" y="6071"/>
                  <a:pt x="11342" y="5838"/>
                  <a:pt x="11342" y="5638"/>
                </a:cubicBezTo>
                <a:lnTo>
                  <a:pt x="11342" y="5571"/>
                </a:lnTo>
                <a:cubicBezTo>
                  <a:pt x="11275" y="2502"/>
                  <a:pt x="8774" y="0"/>
                  <a:pt x="567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3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3"/>
                </a:solidFill>
              </a:rPr>
              <a:t>SEF Project</a:t>
            </a:r>
            <a:br>
              <a:rPr lang="en" sz="6000" dirty="0">
                <a:solidFill>
                  <a:schemeClr val="accent3"/>
                </a:solidFill>
              </a:rPr>
            </a:br>
            <a:r>
              <a:rPr lang="en" sz="6000" dirty="0">
                <a:solidFill>
                  <a:schemeClr val="accent3"/>
                </a:solidFill>
              </a:rPr>
              <a:t>“G</a:t>
            </a:r>
            <a:r>
              <a:rPr lang="en" sz="5400" dirty="0">
                <a:solidFill>
                  <a:schemeClr val="accent3"/>
                </a:solidFill>
              </a:rPr>
              <a:t>oogle Maps”</a:t>
            </a:r>
            <a:endParaRPr sz="5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144F64D-88C8-76FB-2557-D0E3707D7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Non-</a:t>
            </a:r>
            <a:r>
              <a:rPr lang="en-US" dirty="0"/>
              <a:t>Functional Requirements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6FDEA7-B9D6-2BD8-EF9C-76878690C1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51270"/>
              </p:ext>
            </p:extLst>
          </p:nvPr>
        </p:nvGraphicFramePr>
        <p:xfrm>
          <a:off x="1218294" y="1234598"/>
          <a:ext cx="6707412" cy="3364611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482934">
                  <a:extLst>
                    <a:ext uri="{9D8B030D-6E8A-4147-A177-3AD203B41FA5}">
                      <a16:colId xmlns:a16="http://schemas.microsoft.com/office/drawing/2014/main" val="1405824129"/>
                    </a:ext>
                  </a:extLst>
                </a:gridCol>
                <a:gridCol w="1580581">
                  <a:extLst>
                    <a:ext uri="{9D8B030D-6E8A-4147-A177-3AD203B41FA5}">
                      <a16:colId xmlns:a16="http://schemas.microsoft.com/office/drawing/2014/main" val="1387486594"/>
                    </a:ext>
                  </a:extLst>
                </a:gridCol>
                <a:gridCol w="4643897">
                  <a:extLst>
                    <a:ext uri="{9D8B030D-6E8A-4147-A177-3AD203B41FA5}">
                      <a16:colId xmlns:a16="http://schemas.microsoft.com/office/drawing/2014/main" val="4182788297"/>
                    </a:ext>
                  </a:extLst>
                </a:gridCol>
              </a:tblGrid>
              <a:tr h="34424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NFR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Goal – Specifying 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764230"/>
                  </a:ext>
                </a:extLst>
              </a:tr>
              <a:tr h="51910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High Availability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This system is impervious to failure. We do not want our consumers to become lost in an inaccessible location.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969088"/>
                  </a:ext>
                </a:extLst>
              </a:tr>
              <a:tr h="51910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Good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The predicted journey duration (ETA) is not expected to shift much from the actual travel time.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039126"/>
                  </a:ext>
                </a:extLst>
              </a:tr>
              <a:tr h="51910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Responds promptly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Within 5 seconds, the response needs to be available.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129897"/>
                  </a:ext>
                </a:extLst>
              </a:tr>
              <a:tr h="51910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Fast refresh time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Map data provided by Google is updated every second (Update/sec) .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614593"/>
                  </a:ext>
                </a:extLst>
              </a:tr>
              <a:tr h="51910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Auto localization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Google Maps should automatically take you to a country domain and shows place names in a country’s local languages .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488085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6083E81D-FA36-6E50-098B-77D39DF02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461459"/>
              </p:ext>
            </p:extLst>
          </p:nvPr>
        </p:nvGraphicFramePr>
        <p:xfrm>
          <a:off x="2585421" y="4685586"/>
          <a:ext cx="3973158" cy="2514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99052">
                  <a:extLst>
                    <a:ext uri="{9D8B030D-6E8A-4147-A177-3AD203B41FA5}">
                      <a16:colId xmlns:a16="http://schemas.microsoft.com/office/drawing/2014/main" val="2259212789"/>
                    </a:ext>
                  </a:extLst>
                </a:gridCol>
                <a:gridCol w="3374106">
                  <a:extLst>
                    <a:ext uri="{9D8B030D-6E8A-4147-A177-3AD203B41FA5}">
                      <a16:colId xmlns:a16="http://schemas.microsoft.com/office/drawing/2014/main" val="1185383046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6"/>
                          </a:solidFill>
                          <a:latin typeface="Changa One" panose="020B0604020202020204" charset="0"/>
                          <a:cs typeface="Changa One" panose="020B0604020202020204" charset="0"/>
                        </a:rPr>
                        <a:t>ETA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 b="0" dirty="0">
                          <a:solidFill>
                            <a:schemeClr val="accent6"/>
                          </a:solidFill>
                          <a:latin typeface="Changa One" panose="020B0604020202020204" charset="0"/>
                          <a:cs typeface="Changa One" panose="020B0604020202020204" charset="0"/>
                        </a:rPr>
                        <a:t>THE ESTIMATED TIME OF ARRIVAL.</a:t>
                      </a:r>
                      <a:endParaRPr lang="en-US" sz="1050" b="0" dirty="0">
                        <a:solidFill>
                          <a:schemeClr val="accent6"/>
                        </a:solidFill>
                        <a:latin typeface="Changa One" panose="020B0604020202020204" charset="0"/>
                        <a:cs typeface="Changa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97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80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73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73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73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73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73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73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1" name="Google Shape;2201;p73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2" name="Google Shape;2202;p73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3" name="Google Shape;2203;p73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4" name="Google Shape;2204;p73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205" name="Google Shape;2205;p73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206" name="Google Shape;2206;p73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07" name="Google Shape;2207;p73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208" name="Google Shape;2208;p73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73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73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73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73"/>
          <p:cNvSpPr txBox="1">
            <a:spLocks noGrp="1"/>
          </p:cNvSpPr>
          <p:nvPr>
            <p:ph type="title"/>
          </p:nvPr>
        </p:nvSpPr>
        <p:spPr>
          <a:xfrm>
            <a:off x="1543600" y="54177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Requirements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9DDCCEB-AB9F-A9AC-FC46-A1DF743B76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8580239"/>
              </p:ext>
            </p:extLst>
          </p:nvPr>
        </p:nvGraphicFramePr>
        <p:xfrm>
          <a:off x="713250" y="1171350"/>
          <a:ext cx="7717499" cy="354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8" name="Google Shape;2488;p78"/>
          <p:cNvGrpSpPr/>
          <p:nvPr/>
        </p:nvGrpSpPr>
        <p:grpSpPr>
          <a:xfrm>
            <a:off x="326011" y="326378"/>
            <a:ext cx="2449272" cy="4547269"/>
            <a:chOff x="326011" y="326378"/>
            <a:chExt cx="2449272" cy="4547269"/>
          </a:xfrm>
        </p:grpSpPr>
        <p:sp>
          <p:nvSpPr>
            <p:cNvPr id="2489" name="Google Shape;2489;p78"/>
            <p:cNvSpPr/>
            <p:nvPr/>
          </p:nvSpPr>
          <p:spPr>
            <a:xfrm>
              <a:off x="2558647" y="4821463"/>
              <a:ext cx="216636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8"/>
            <p:cNvSpPr/>
            <p:nvPr/>
          </p:nvSpPr>
          <p:spPr>
            <a:xfrm>
              <a:off x="611317" y="34812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8"/>
            <p:cNvSpPr/>
            <p:nvPr/>
          </p:nvSpPr>
          <p:spPr>
            <a:xfrm>
              <a:off x="750617" y="1246452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8"/>
            <p:cNvSpPr/>
            <p:nvPr/>
          </p:nvSpPr>
          <p:spPr>
            <a:xfrm>
              <a:off x="380067" y="7798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8"/>
            <p:cNvSpPr/>
            <p:nvPr/>
          </p:nvSpPr>
          <p:spPr>
            <a:xfrm>
              <a:off x="552867" y="4576414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8"/>
            <p:cNvSpPr/>
            <p:nvPr/>
          </p:nvSpPr>
          <p:spPr>
            <a:xfrm>
              <a:off x="444367" y="2791127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8"/>
            <p:cNvSpPr/>
            <p:nvPr/>
          </p:nvSpPr>
          <p:spPr>
            <a:xfrm>
              <a:off x="326011" y="1797625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8"/>
            <p:cNvSpPr/>
            <p:nvPr/>
          </p:nvSpPr>
          <p:spPr>
            <a:xfrm>
              <a:off x="1375100" y="326378"/>
              <a:ext cx="64293" cy="64293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8"/>
            <p:cNvSpPr/>
            <p:nvPr/>
          </p:nvSpPr>
          <p:spPr>
            <a:xfrm>
              <a:off x="1375092" y="480933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8"/>
            <p:cNvSpPr/>
            <p:nvPr/>
          </p:nvSpPr>
          <p:spPr>
            <a:xfrm>
              <a:off x="370211" y="4106388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8"/>
            <p:cNvSpPr/>
            <p:nvPr/>
          </p:nvSpPr>
          <p:spPr>
            <a:xfrm>
              <a:off x="369936" y="1070700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2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0" name="Google Shape;2500;p78"/>
          <p:cNvSpPr/>
          <p:nvPr/>
        </p:nvSpPr>
        <p:spPr>
          <a:xfrm>
            <a:off x="1112444" y="881950"/>
            <a:ext cx="6879600" cy="3726600"/>
          </a:xfrm>
          <a:prstGeom prst="roundRect">
            <a:avLst>
              <a:gd name="adj" fmla="val 5212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78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78"/>
          <p:cNvSpPr/>
          <p:nvPr/>
        </p:nvSpPr>
        <p:spPr>
          <a:xfrm>
            <a:off x="1091993" y="595564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78"/>
          <p:cNvSpPr txBox="1">
            <a:spLocks noGrp="1"/>
          </p:cNvSpPr>
          <p:nvPr>
            <p:ph type="title"/>
          </p:nvPr>
        </p:nvSpPr>
        <p:spPr>
          <a:xfrm>
            <a:off x="1543600" y="54177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</a:rPr>
              <a:t>Part 3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2504" name="Google Shape;2504;p78"/>
          <p:cNvSpPr/>
          <p:nvPr/>
        </p:nvSpPr>
        <p:spPr>
          <a:xfrm>
            <a:off x="3952800" y="1599050"/>
            <a:ext cx="1238400" cy="123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9" name="Google Shape;2519;p78"/>
          <p:cNvSpPr txBox="1">
            <a:spLocks noGrp="1"/>
          </p:cNvSpPr>
          <p:nvPr>
            <p:ph type="subTitle" idx="1"/>
          </p:nvPr>
        </p:nvSpPr>
        <p:spPr>
          <a:xfrm>
            <a:off x="1619921" y="2864785"/>
            <a:ext cx="5904300" cy="14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Function Tables</a:t>
            </a:r>
            <a:endParaRPr sz="5400" dirty="0"/>
          </a:p>
        </p:txBody>
      </p:sp>
      <p:sp>
        <p:nvSpPr>
          <p:cNvPr id="2520" name="Google Shape;2520;p78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78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78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78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78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78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6" name="Google Shape;2526;p78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7" name="Google Shape;2527;p78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8" name="Google Shape;2528;p78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9" name="Google Shape;2529;p78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530" name="Google Shape;2530;p78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531" name="Google Shape;2531;p78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2" name="Google Shape;2532;p78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33" name="Google Shape;2533;p78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78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78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78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8BC4DF4-4871-B859-9463-E2ECD26B90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327" y="1924318"/>
            <a:ext cx="647345" cy="6473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B1E74-1B6F-085D-C7AA-056FE6C3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Maps: Add business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7F7B86F4-D6BD-7712-F38A-0CF8B12E4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735788"/>
              </p:ext>
            </p:extLst>
          </p:nvPr>
        </p:nvGraphicFramePr>
        <p:xfrm>
          <a:off x="1136026" y="1220420"/>
          <a:ext cx="6871948" cy="347230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89962">
                  <a:extLst>
                    <a:ext uri="{9D8B030D-6E8A-4147-A177-3AD203B41FA5}">
                      <a16:colId xmlns:a16="http://schemas.microsoft.com/office/drawing/2014/main" val="1513491027"/>
                    </a:ext>
                  </a:extLst>
                </a:gridCol>
                <a:gridCol w="5581986">
                  <a:extLst>
                    <a:ext uri="{9D8B030D-6E8A-4147-A177-3AD203B41FA5}">
                      <a16:colId xmlns:a16="http://schemas.microsoft.com/office/drawing/2014/main" val="854373461"/>
                    </a:ext>
                  </a:extLst>
                </a:gridCol>
              </a:tblGrid>
              <a:tr h="49579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Actors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Registered user, Google Maps administrator.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38123"/>
                  </a:ext>
                </a:extLst>
              </a:tr>
              <a:tr h="98030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A registered user can apply to add his business by pinning the location. After that, he must enter the required information; the last step is to prove business ownership. Then the administrator will review the request and approve it.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647800"/>
                  </a:ext>
                </a:extLst>
              </a:tr>
              <a:tr h="495793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Data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Business owners are struggling with the visibility and accessibility of their businesses.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637061"/>
                  </a:ext>
                </a:extLst>
              </a:tr>
              <a:tr h="287038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Stimulus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Business owners struggling with the visibility and accessibility of their business.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3073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Response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Approval will make the business appear on Google Maps.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041212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Comments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If possible, the request will be sent to the administrator in the same region. More information could be required, depending on the type of business.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389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87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B1E74-1B6F-085D-C7AA-056FE6C3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Maps: Add suggestion</a:t>
            </a:r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7F7B86F4-D6BD-7712-F38A-0CF8B12E4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258848"/>
              </p:ext>
            </p:extLst>
          </p:nvPr>
        </p:nvGraphicFramePr>
        <p:xfrm>
          <a:off x="1136026" y="1152805"/>
          <a:ext cx="6871948" cy="344640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89962">
                  <a:extLst>
                    <a:ext uri="{9D8B030D-6E8A-4147-A177-3AD203B41FA5}">
                      <a16:colId xmlns:a16="http://schemas.microsoft.com/office/drawing/2014/main" val="1513491027"/>
                    </a:ext>
                  </a:extLst>
                </a:gridCol>
                <a:gridCol w="5581986">
                  <a:extLst>
                    <a:ext uri="{9D8B030D-6E8A-4147-A177-3AD203B41FA5}">
                      <a16:colId xmlns:a16="http://schemas.microsoft.com/office/drawing/2014/main" val="854373461"/>
                    </a:ext>
                  </a:extLst>
                </a:gridCol>
              </a:tblGrid>
              <a:tr h="49579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6"/>
                          </a:solidFill>
                        </a:rPr>
                        <a:t>Actors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Registered user, Google Maps administrator, and business owner</a:t>
                      </a:r>
                      <a:r>
                        <a:rPr lang="ar-SA" sz="1400" b="0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.</a:t>
                      </a:r>
                      <a:endParaRPr lang="en-US" sz="1400" b="0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38123"/>
                  </a:ext>
                </a:extLst>
              </a:tr>
              <a:tr h="132358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accent6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Suggestions can be taken from registered users to edit place details like place name, category, phone number, etc., or if the business does not exist</a:t>
                      </a:r>
                      <a:r>
                        <a:rPr lang="ar-SA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.</a:t>
                      </a:r>
                      <a:endParaRPr lang="en-US" sz="1400" b="0" kern="100" dirty="0">
                        <a:solidFill>
                          <a:schemeClr val="accent6"/>
                        </a:solidFill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The request will be sent to the business owner to fix the issue If no response comes, the request will be handled by the business owner</a:t>
                      </a:r>
                      <a:r>
                        <a:rPr lang="ar-SA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.</a:t>
                      </a:r>
                      <a:endParaRPr lang="en-US" sz="1400" b="0" kern="100" dirty="0">
                        <a:solidFill>
                          <a:schemeClr val="accent6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647800"/>
                  </a:ext>
                </a:extLst>
              </a:tr>
              <a:tr h="495793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Data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Issue details (place, type of issue) and a description of the solution.</a:t>
                      </a:r>
                      <a:endParaRPr lang="en-US" sz="1400" b="0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637061"/>
                  </a:ext>
                </a:extLst>
              </a:tr>
              <a:tr h="287038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Stimulus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A place that has incorrect or out-of-date information.</a:t>
                      </a:r>
                      <a:endParaRPr lang="en-US" sz="1400" b="0" kern="100" dirty="0">
                        <a:solidFill>
                          <a:schemeClr val="accent6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323073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Response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Fix incorrect place information.</a:t>
                      </a:r>
                      <a:endParaRPr lang="en-US" sz="1400" b="0" kern="100" dirty="0">
                        <a:solidFill>
                          <a:schemeClr val="accent6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1041212"/>
                  </a:ext>
                </a:extLst>
              </a:tr>
              <a:tr h="397978">
                <a:tc>
                  <a:txBody>
                    <a:bodyPr/>
                    <a:lstStyle/>
                    <a:p>
                      <a:pPr algn="ctr"/>
                      <a:r>
                        <a:rPr lang="en-US" sz="1600" b="1" u="none" strike="noStrike" cap="none" dirty="0">
                          <a:solidFill>
                            <a:schemeClr val="accent6"/>
                          </a:solidFill>
                          <a:effectLst/>
                          <a:sym typeface="Arial"/>
                        </a:rPr>
                        <a:t>Comments</a:t>
                      </a:r>
                      <a:endParaRPr lang="en-US" sz="1600" b="1" dirty="0">
                        <a:solidFill>
                          <a:schemeClr val="accent6"/>
                        </a:solidFill>
                        <a:latin typeface="Agency FB" panose="020B0503020202020204" pitchFamily="34" charset="0"/>
                        <a:cs typeface="Aharoni" panose="020B0604020202020204" pitchFamily="2" charset="-79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Corrections must be made within three days</a:t>
                      </a:r>
                      <a:r>
                        <a:rPr lang="ar-SA" sz="1400" b="0" kern="100" dirty="0">
                          <a:solidFill>
                            <a:schemeClr val="accent6"/>
                          </a:solidFill>
                          <a:effectLst/>
                        </a:rPr>
                        <a:t>.</a:t>
                      </a:r>
                      <a:endParaRPr lang="en-US" sz="1400" b="0" kern="100" dirty="0">
                        <a:solidFill>
                          <a:schemeClr val="accent6"/>
                        </a:solidFill>
                        <a:effectLst/>
                        <a:latin typeface="Agency FB" panose="020B0503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7389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97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7" name="Google Shape;2927;p87"/>
          <p:cNvGrpSpPr/>
          <p:nvPr/>
        </p:nvGrpSpPr>
        <p:grpSpPr>
          <a:xfrm>
            <a:off x="326011" y="326378"/>
            <a:ext cx="2449272" cy="4547269"/>
            <a:chOff x="326011" y="326378"/>
            <a:chExt cx="2449272" cy="4547269"/>
          </a:xfrm>
        </p:grpSpPr>
        <p:sp>
          <p:nvSpPr>
            <p:cNvPr id="2928" name="Google Shape;2928;p87"/>
            <p:cNvSpPr/>
            <p:nvPr/>
          </p:nvSpPr>
          <p:spPr>
            <a:xfrm>
              <a:off x="2558647" y="4821463"/>
              <a:ext cx="216636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87"/>
            <p:cNvSpPr/>
            <p:nvPr/>
          </p:nvSpPr>
          <p:spPr>
            <a:xfrm>
              <a:off x="611317" y="34812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87"/>
            <p:cNvSpPr/>
            <p:nvPr/>
          </p:nvSpPr>
          <p:spPr>
            <a:xfrm>
              <a:off x="750617" y="1246452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87"/>
            <p:cNvSpPr/>
            <p:nvPr/>
          </p:nvSpPr>
          <p:spPr>
            <a:xfrm>
              <a:off x="380067" y="7798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87"/>
            <p:cNvSpPr/>
            <p:nvPr/>
          </p:nvSpPr>
          <p:spPr>
            <a:xfrm>
              <a:off x="552867" y="4576414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87"/>
            <p:cNvSpPr/>
            <p:nvPr/>
          </p:nvSpPr>
          <p:spPr>
            <a:xfrm>
              <a:off x="444367" y="2791127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87"/>
            <p:cNvSpPr/>
            <p:nvPr/>
          </p:nvSpPr>
          <p:spPr>
            <a:xfrm>
              <a:off x="326011" y="1797625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87"/>
            <p:cNvSpPr/>
            <p:nvPr/>
          </p:nvSpPr>
          <p:spPr>
            <a:xfrm>
              <a:off x="1375100" y="326378"/>
              <a:ext cx="64293" cy="64293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87"/>
            <p:cNvSpPr/>
            <p:nvPr/>
          </p:nvSpPr>
          <p:spPr>
            <a:xfrm>
              <a:off x="1375092" y="480933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87"/>
            <p:cNvSpPr/>
            <p:nvPr/>
          </p:nvSpPr>
          <p:spPr>
            <a:xfrm>
              <a:off x="370211" y="4106388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87"/>
            <p:cNvSpPr/>
            <p:nvPr/>
          </p:nvSpPr>
          <p:spPr>
            <a:xfrm>
              <a:off x="369936" y="1070700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2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9" name="Google Shape;2939;p87"/>
          <p:cNvSpPr/>
          <p:nvPr/>
        </p:nvSpPr>
        <p:spPr>
          <a:xfrm>
            <a:off x="1112444" y="881950"/>
            <a:ext cx="6879600" cy="3726600"/>
          </a:xfrm>
          <a:prstGeom prst="roundRect">
            <a:avLst>
              <a:gd name="adj" fmla="val 5212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87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87"/>
          <p:cNvSpPr/>
          <p:nvPr/>
        </p:nvSpPr>
        <p:spPr>
          <a:xfrm>
            <a:off x="1091993" y="595564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87"/>
          <p:cNvSpPr txBox="1">
            <a:spLocks noGrp="1"/>
          </p:cNvSpPr>
          <p:nvPr>
            <p:ph type="title"/>
          </p:nvPr>
        </p:nvSpPr>
        <p:spPr>
          <a:xfrm>
            <a:off x="1543600" y="54177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</a:rPr>
              <a:t>Part 4</a:t>
            </a:r>
            <a:endParaRPr b="1" dirty="0">
              <a:solidFill>
                <a:schemeClr val="accent4"/>
              </a:solidFill>
            </a:endParaRPr>
          </a:p>
        </p:txBody>
      </p:sp>
      <p:sp>
        <p:nvSpPr>
          <p:cNvPr id="2943" name="Google Shape;2943;p87"/>
          <p:cNvSpPr/>
          <p:nvPr/>
        </p:nvSpPr>
        <p:spPr>
          <a:xfrm>
            <a:off x="3952800" y="1603405"/>
            <a:ext cx="1238400" cy="1238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87"/>
          <p:cNvSpPr txBox="1">
            <a:spLocks noGrp="1"/>
          </p:cNvSpPr>
          <p:nvPr>
            <p:ph type="subTitle" idx="1"/>
          </p:nvPr>
        </p:nvSpPr>
        <p:spPr>
          <a:xfrm>
            <a:off x="1619921" y="2864785"/>
            <a:ext cx="5904300" cy="14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Diagrams</a:t>
            </a:r>
            <a:endParaRPr dirty="0"/>
          </a:p>
        </p:txBody>
      </p:sp>
      <p:sp>
        <p:nvSpPr>
          <p:cNvPr id="2959" name="Google Shape;2959;p87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87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87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87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87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87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5" name="Google Shape;2965;p87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6" name="Google Shape;2966;p87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7" name="Google Shape;2967;p87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8" name="Google Shape;2968;p87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969" name="Google Shape;2969;p87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970" name="Google Shape;2970;p87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71" name="Google Shape;2971;p87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72" name="Google Shape;2972;p87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87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87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87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06" name="Picture 2905">
            <a:extLst>
              <a:ext uri="{FF2B5EF4-FFF2-40B4-BE49-F238E27FC236}">
                <a16:creationId xmlns:a16="http://schemas.microsoft.com/office/drawing/2014/main" id="{68DC4DEA-7585-7088-7BBB-52D9757C7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5493" y="1837702"/>
            <a:ext cx="793014" cy="7930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92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92"/>
          <p:cNvSpPr/>
          <p:nvPr/>
        </p:nvSpPr>
        <p:spPr>
          <a:xfrm>
            <a:off x="1091993" y="595564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92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3283;p92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3284;p92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3285;p92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92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3287;p92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3288;p92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92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92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1" name="Google Shape;3291;p92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2" name="Google Shape;3292;p92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3" name="Google Shape;3293;p92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94" name="Google Shape;3294;p92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295" name="Google Shape;3295;p92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3296" name="Google Shape;3296;p92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97" name="Google Shape;3297;p92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98" name="Google Shape;3298;p92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92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92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92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92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Activity Diagram</a:t>
            </a:r>
          </a:p>
        </p:txBody>
      </p:sp>
      <p:pic>
        <p:nvPicPr>
          <p:cNvPr id="3" name="Picture 2" descr="A picture containing screenshot, text, post-it note, font&#10;&#10;Description automatically generated">
            <a:extLst>
              <a:ext uri="{FF2B5EF4-FFF2-40B4-BE49-F238E27FC236}">
                <a16:creationId xmlns:a16="http://schemas.microsoft.com/office/drawing/2014/main" id="{BE252860-8034-514E-73BA-A942C0E3E0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5519" y="956685"/>
            <a:ext cx="5591209" cy="40853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93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Case(</a:t>
            </a:r>
            <a:r>
              <a:rPr lang="en-US" sz="2400" dirty="0"/>
              <a:t>login and registration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3389" name="Google Shape;3389;p93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93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1" name="Google Shape;3391;p93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93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93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4" name="Google Shape;3394;p93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5" name="Google Shape;3395;p93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6" name="Google Shape;3396;p93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7" name="Google Shape;3397;p93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98" name="Google Shape;3398;p93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399" name="Google Shape;3399;p93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3400" name="Google Shape;3400;p93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1" name="Google Shape;3401;p93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02" name="Google Shape;3402;p93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93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93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93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01A6FAB3-E5AA-A025-DACB-AC8CCC0AA6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6451" y="1033921"/>
            <a:ext cx="5931098" cy="4055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94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Case(</a:t>
            </a:r>
            <a:r>
              <a:rPr lang="en-US" sz="2800" dirty="0"/>
              <a:t>login and directions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3417" name="Google Shape;3417;p94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94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94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94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94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94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3" name="Google Shape;3423;p94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4" name="Google Shape;3424;p94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5" name="Google Shape;3425;p94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26" name="Google Shape;3426;p94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427" name="Google Shape;3427;p94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3428" name="Google Shape;3428;p94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9" name="Google Shape;3429;p94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30" name="Google Shape;3430;p94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94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94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94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BC9A368B-19DA-AC05-75D5-C86E0D633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7756" y="1075022"/>
            <a:ext cx="4713537" cy="40304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p95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95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95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95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95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95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5" name="Google Shape;3705;p95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6" name="Google Shape;3706;p95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7" name="Google Shape;3707;p95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8" name="Google Shape;3708;p95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709" name="Google Shape;3709;p95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3710" name="Google Shape;3710;p95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11" name="Google Shape;3711;p95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12" name="Google Shape;3712;p95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p95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95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95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6" name="Google Shape;3716;p95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Diagram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3" name="Picture 2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9DD6C7DE-01F5-3B11-5D15-4231C0639E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433" y="1187835"/>
            <a:ext cx="5987134" cy="40053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 rot="-7584416">
            <a:off x="-3244252" y="2244639"/>
            <a:ext cx="6898886" cy="2503444"/>
          </a:xfrm>
          <a:custGeom>
            <a:avLst/>
            <a:gdLst/>
            <a:ahLst/>
            <a:cxnLst/>
            <a:rect l="l" t="t" r="r" b="b"/>
            <a:pathLst>
              <a:path w="275963" h="81978" fill="none" extrusionOk="0">
                <a:moveTo>
                  <a:pt x="0" y="13557"/>
                </a:moveTo>
                <a:cubicBezTo>
                  <a:pt x="3982" y="10731"/>
                  <a:pt x="8906" y="8572"/>
                  <a:pt x="14864" y="7539"/>
                </a:cubicBezTo>
                <a:cubicBezTo>
                  <a:pt x="58968" y="1"/>
                  <a:pt x="72190" y="33862"/>
                  <a:pt x="74561" y="46628"/>
                </a:cubicBezTo>
                <a:cubicBezTo>
                  <a:pt x="76780" y="58695"/>
                  <a:pt x="87236" y="75473"/>
                  <a:pt x="99090" y="78604"/>
                </a:cubicBezTo>
                <a:cubicBezTo>
                  <a:pt x="112008" y="81978"/>
                  <a:pt x="131735" y="80002"/>
                  <a:pt x="143620" y="73923"/>
                </a:cubicBezTo>
                <a:cubicBezTo>
                  <a:pt x="168089" y="61400"/>
                  <a:pt x="183560" y="26415"/>
                  <a:pt x="208150" y="14226"/>
                </a:cubicBezTo>
                <a:cubicBezTo>
                  <a:pt x="228515" y="4135"/>
                  <a:pt x="258151" y="5958"/>
                  <a:pt x="275963" y="16019"/>
                </a:cubicBezTo>
              </a:path>
            </a:pathLst>
          </a:custGeom>
          <a:noFill/>
          <a:ln w="38000" cap="flat" cmpd="sng">
            <a:solidFill>
              <a:schemeClr val="accent3"/>
            </a:solidFill>
            <a:prstDash val="dash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FFFF00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6"/>
                </a:solidFill>
                <a:latin typeface="Changa One" panose="020B0604020202020204" charset="0"/>
              </a:rPr>
              <a:t>Table of contents</a:t>
            </a:r>
            <a:endParaRPr sz="4000" dirty="0">
              <a:solidFill>
                <a:schemeClr val="accent6"/>
              </a:solidFill>
              <a:latin typeface="Changa One" panose="020B0604020202020204" charset="0"/>
            </a:endParaRPr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Changa One" panose="020B0604020202020204" charset="0"/>
              </a:rPr>
              <a:t>Feasibility Study</a:t>
            </a:r>
            <a:endParaRPr sz="4000" b="1" dirty="0">
              <a:solidFill>
                <a:schemeClr val="accent6"/>
              </a:solidFill>
              <a:latin typeface="Changa One" panose="020B0604020202020204" charset="0"/>
            </a:endParaRPr>
          </a:p>
        </p:txBody>
      </p:sp>
      <p:sp>
        <p:nvSpPr>
          <p:cNvPr id="239" name="Google Shape;239;p33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  <a:solidFill>
            <a:srgbClr val="FF9B9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Changa One" panose="020B0604020202020204" charset="0"/>
              </a:rPr>
              <a:t>Requirements</a:t>
            </a:r>
            <a:endParaRPr sz="4000" b="1" dirty="0">
              <a:solidFill>
                <a:schemeClr val="accent6"/>
              </a:solidFill>
              <a:latin typeface="Changa One" panose="020B0604020202020204" charset="0"/>
            </a:endParaRPr>
          </a:p>
        </p:txBody>
      </p:sp>
      <p:sp>
        <p:nvSpPr>
          <p:cNvPr id="240" name="Google Shape;240;p33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accent6"/>
                </a:solidFill>
                <a:latin typeface="Changa One" panose="020B0604020202020204" charset="0"/>
              </a:rPr>
              <a:t>F</a:t>
            </a:r>
            <a:r>
              <a:rPr lang="en" sz="4000" b="1" dirty="0">
                <a:solidFill>
                  <a:schemeClr val="accent6"/>
                </a:solidFill>
                <a:latin typeface="Changa One" panose="020B0604020202020204" charset="0"/>
              </a:rPr>
              <a:t>unction Tables</a:t>
            </a:r>
            <a:endParaRPr sz="4000" b="1" dirty="0">
              <a:solidFill>
                <a:schemeClr val="accent6"/>
              </a:solidFill>
              <a:latin typeface="Changa One" panose="020B0604020202020204" charset="0"/>
            </a:endParaRPr>
          </a:p>
        </p:txBody>
      </p:sp>
      <p:sp>
        <p:nvSpPr>
          <p:cNvPr id="241" name="Google Shape;241;p33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C000"/>
                </a:solidFill>
                <a:latin typeface="Changa One" panose="020B0604020202020204" charset="0"/>
              </a:rPr>
              <a:t>01</a:t>
            </a:r>
            <a:endParaRPr sz="4000" b="1" dirty="0">
              <a:solidFill>
                <a:srgbClr val="FFC000"/>
              </a:solidFill>
              <a:latin typeface="Changa One" panose="020B0604020202020204" charset="0"/>
            </a:endParaRPr>
          </a:p>
        </p:txBody>
      </p:sp>
      <p:sp>
        <p:nvSpPr>
          <p:cNvPr id="242" name="Google Shape;242;p33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0000"/>
                </a:solidFill>
                <a:latin typeface="Changa One" panose="020B0604020202020204" charset="0"/>
              </a:rPr>
              <a:t>02</a:t>
            </a:r>
            <a:endParaRPr sz="4000" b="1" dirty="0">
              <a:solidFill>
                <a:srgbClr val="FF0000"/>
              </a:solidFill>
              <a:latin typeface="Changa One" panose="020B0604020202020204" charset="0"/>
            </a:endParaRPr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B050"/>
                </a:solidFill>
                <a:latin typeface="Changa One" panose="020B0604020202020204" charset="0"/>
              </a:rPr>
              <a:t>03</a:t>
            </a:r>
            <a:endParaRPr sz="4000" b="1" dirty="0">
              <a:solidFill>
                <a:srgbClr val="00B050"/>
              </a:solidFill>
              <a:latin typeface="Changa One" panose="020B0604020202020204" charset="0"/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6"/>
                </a:solidFill>
                <a:latin typeface="Changa One" panose="020B0604020202020204" charset="0"/>
              </a:rPr>
              <a:t>Diagrams</a:t>
            </a:r>
            <a:endParaRPr sz="4000" b="1" dirty="0">
              <a:solidFill>
                <a:schemeClr val="accent6"/>
              </a:solidFill>
              <a:latin typeface="Changa One" panose="020B0604020202020204" charset="0"/>
            </a:endParaRPr>
          </a:p>
        </p:txBody>
      </p:sp>
      <p:sp>
        <p:nvSpPr>
          <p:cNvPr id="245" name="Google Shape;245;p33"/>
          <p:cNvSpPr txBox="1">
            <a:spLocks noGrp="1"/>
          </p:cNvSpPr>
          <p:nvPr>
            <p:ph type="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0070C0"/>
                </a:solidFill>
                <a:latin typeface="Changa One" panose="020B0604020202020204" charset="0"/>
              </a:rPr>
              <a:t>04</a:t>
            </a:r>
            <a:endParaRPr sz="4000" b="1" dirty="0">
              <a:solidFill>
                <a:srgbClr val="0070C0"/>
              </a:solidFill>
              <a:latin typeface="Changa One" panose="020B0604020202020204" charset="0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991089" y="3934684"/>
            <a:ext cx="512250" cy="763791"/>
          </a:xfrm>
          <a:custGeom>
            <a:avLst/>
            <a:gdLst/>
            <a:ahLst/>
            <a:cxnLst/>
            <a:rect l="l" t="t" r="r" b="b"/>
            <a:pathLst>
              <a:path w="11343" h="16913" extrusionOk="0">
                <a:moveTo>
                  <a:pt x="5705" y="3303"/>
                </a:moveTo>
                <a:cubicBezTo>
                  <a:pt x="7173" y="3303"/>
                  <a:pt x="8373" y="4504"/>
                  <a:pt x="8373" y="5971"/>
                </a:cubicBezTo>
                <a:cubicBezTo>
                  <a:pt x="8340" y="7472"/>
                  <a:pt x="7173" y="8640"/>
                  <a:pt x="5705" y="8640"/>
                </a:cubicBezTo>
                <a:cubicBezTo>
                  <a:pt x="4237" y="8640"/>
                  <a:pt x="3036" y="7406"/>
                  <a:pt x="3036" y="5971"/>
                </a:cubicBezTo>
                <a:cubicBezTo>
                  <a:pt x="3036" y="4504"/>
                  <a:pt x="4237" y="3303"/>
                  <a:pt x="5705" y="3303"/>
                </a:cubicBezTo>
                <a:close/>
                <a:moveTo>
                  <a:pt x="5671" y="0"/>
                </a:moveTo>
                <a:cubicBezTo>
                  <a:pt x="2569" y="0"/>
                  <a:pt x="67" y="2502"/>
                  <a:pt x="1" y="5571"/>
                </a:cubicBezTo>
                <a:lnTo>
                  <a:pt x="1" y="5638"/>
                </a:lnTo>
                <a:cubicBezTo>
                  <a:pt x="1" y="5871"/>
                  <a:pt x="1" y="6071"/>
                  <a:pt x="34" y="6305"/>
                </a:cubicBezTo>
                <a:cubicBezTo>
                  <a:pt x="301" y="8840"/>
                  <a:pt x="1669" y="12543"/>
                  <a:pt x="5671" y="16912"/>
                </a:cubicBezTo>
                <a:cubicBezTo>
                  <a:pt x="9674" y="12543"/>
                  <a:pt x="11042" y="8807"/>
                  <a:pt x="11275" y="6305"/>
                </a:cubicBezTo>
                <a:cubicBezTo>
                  <a:pt x="11342" y="6071"/>
                  <a:pt x="11342" y="5838"/>
                  <a:pt x="11342" y="5638"/>
                </a:cubicBezTo>
                <a:lnTo>
                  <a:pt x="11342" y="5571"/>
                </a:lnTo>
                <a:cubicBezTo>
                  <a:pt x="11275" y="2502"/>
                  <a:pt x="8774" y="0"/>
                  <a:pt x="567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chemeClr val="accent6"/>
              </a:solidFill>
              <a:latin typeface="Changa One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Google Shape;3724;p96"/>
          <p:cNvSpPr txBox="1">
            <a:spLocks noGrp="1"/>
          </p:cNvSpPr>
          <p:nvPr>
            <p:ph type="title" idx="6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 Diagram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3725" name="Google Shape;3725;p96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96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96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96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96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96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1" name="Google Shape;3731;p96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2" name="Google Shape;3732;p96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3" name="Google Shape;3733;p96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34" name="Google Shape;3734;p96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735" name="Google Shape;3735;p96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3736" name="Google Shape;3736;p96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7" name="Google Shape;3737;p96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38" name="Google Shape;3738;p96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96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96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96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0875277D-8DFC-DC49-10C9-E835D9DDAD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3947" y="1022491"/>
            <a:ext cx="3980878" cy="3946712"/>
          </a:xfrm>
          <a:prstGeom prst="rect">
            <a:avLst/>
          </a:prstGeom>
        </p:spPr>
      </p:pic>
      <p:pic>
        <p:nvPicPr>
          <p:cNvPr id="17" name="Picture 16" descr="A screen 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F49417F-F339-0B0A-1F56-E8FB53C14B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561" t="20664" r="40198" b="30280"/>
          <a:stretch/>
        </p:blipFill>
        <p:spPr>
          <a:xfrm>
            <a:off x="1037245" y="2400638"/>
            <a:ext cx="1347285" cy="2523194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E8FA5314-3312-60FE-1D7F-DCEF259BBE31}"/>
              </a:ext>
            </a:extLst>
          </p:cNvPr>
          <p:cNvSpPr/>
          <p:nvPr/>
        </p:nvSpPr>
        <p:spPr>
          <a:xfrm>
            <a:off x="2579355" y="3544701"/>
            <a:ext cx="1337179" cy="478200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Google Shape;7175;p134"/>
          <p:cNvSpPr txBox="1">
            <a:spLocks noGrp="1"/>
          </p:cNvSpPr>
          <p:nvPr>
            <p:ph type="title"/>
          </p:nvPr>
        </p:nvSpPr>
        <p:spPr>
          <a:xfrm>
            <a:off x="2266981" y="562252"/>
            <a:ext cx="46128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Thanks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7176" name="Google Shape;7176;p134"/>
          <p:cNvSpPr txBox="1">
            <a:spLocks noGrp="1"/>
          </p:cNvSpPr>
          <p:nvPr>
            <p:ph type="subTitle" idx="1"/>
          </p:nvPr>
        </p:nvSpPr>
        <p:spPr>
          <a:xfrm>
            <a:off x="1299150" y="1546412"/>
            <a:ext cx="6545700" cy="234803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Do you have any questions?</a:t>
            </a:r>
            <a:endParaRPr sz="6000" b="1" dirty="0">
              <a:solidFill>
                <a:schemeClr val="accent6">
                  <a:lumMod val="90000"/>
                  <a:lumOff val="10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</p:txBody>
      </p:sp>
      <p:sp>
        <p:nvSpPr>
          <p:cNvPr id="7198" name="Google Shape;7198;p134">
            <a:hlinkClick r:id="" action="ppaction://hlinkshowjump?jump=previousslide"/>
          </p:cNvPr>
          <p:cNvSpPr/>
          <p:nvPr/>
        </p:nvSpPr>
        <p:spPr>
          <a:xfrm rot="10800000">
            <a:off x="784857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99" name="Google Shape;7199;p134"/>
          <p:cNvGrpSpPr/>
          <p:nvPr/>
        </p:nvGrpSpPr>
        <p:grpSpPr>
          <a:xfrm>
            <a:off x="7266884" y="696541"/>
            <a:ext cx="195284" cy="195284"/>
            <a:chOff x="5660400" y="238125"/>
            <a:chExt cx="481825" cy="481825"/>
          </a:xfrm>
        </p:grpSpPr>
        <p:sp>
          <p:nvSpPr>
            <p:cNvPr id="7200" name="Google Shape;7200;p134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201" name="Google Shape;7201;p134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202" name="Google Shape;7202;p134">
            <a:hlinkClick r:id="rId3" action="ppaction://hlinksldjump"/>
          </p:cNvPr>
          <p:cNvSpPr/>
          <p:nvPr/>
        </p:nvSpPr>
        <p:spPr>
          <a:xfrm>
            <a:off x="7266188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3" name="Google Shape;7203;p134">
            <a:hlinkClick r:id="rId4" action="ppaction://hlinksldjump"/>
          </p:cNvPr>
          <p:cNvSpPr/>
          <p:nvPr/>
        </p:nvSpPr>
        <p:spPr>
          <a:xfrm>
            <a:off x="7548822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5" name="Google Shape;3765;p97"/>
          <p:cNvGrpSpPr/>
          <p:nvPr/>
        </p:nvGrpSpPr>
        <p:grpSpPr>
          <a:xfrm>
            <a:off x="326011" y="326378"/>
            <a:ext cx="2449272" cy="4547269"/>
            <a:chOff x="326011" y="326378"/>
            <a:chExt cx="2449272" cy="4547269"/>
          </a:xfrm>
        </p:grpSpPr>
        <p:sp>
          <p:nvSpPr>
            <p:cNvPr id="3766" name="Google Shape;3766;p97"/>
            <p:cNvSpPr/>
            <p:nvPr/>
          </p:nvSpPr>
          <p:spPr>
            <a:xfrm>
              <a:off x="2558647" y="4821463"/>
              <a:ext cx="216636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97"/>
            <p:cNvSpPr/>
            <p:nvPr/>
          </p:nvSpPr>
          <p:spPr>
            <a:xfrm>
              <a:off x="611317" y="34812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97"/>
            <p:cNvSpPr/>
            <p:nvPr/>
          </p:nvSpPr>
          <p:spPr>
            <a:xfrm>
              <a:off x="750617" y="1246452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97"/>
            <p:cNvSpPr/>
            <p:nvPr/>
          </p:nvSpPr>
          <p:spPr>
            <a:xfrm>
              <a:off x="380067" y="7798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97"/>
            <p:cNvSpPr/>
            <p:nvPr/>
          </p:nvSpPr>
          <p:spPr>
            <a:xfrm>
              <a:off x="552867" y="4576414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97"/>
            <p:cNvSpPr/>
            <p:nvPr/>
          </p:nvSpPr>
          <p:spPr>
            <a:xfrm>
              <a:off x="444367" y="2791127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97"/>
            <p:cNvSpPr/>
            <p:nvPr/>
          </p:nvSpPr>
          <p:spPr>
            <a:xfrm>
              <a:off x="326011" y="1797625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97"/>
            <p:cNvSpPr/>
            <p:nvPr/>
          </p:nvSpPr>
          <p:spPr>
            <a:xfrm>
              <a:off x="1375100" y="326378"/>
              <a:ext cx="64293" cy="64293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97"/>
            <p:cNvSpPr/>
            <p:nvPr/>
          </p:nvSpPr>
          <p:spPr>
            <a:xfrm>
              <a:off x="1375092" y="480933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97"/>
            <p:cNvSpPr/>
            <p:nvPr/>
          </p:nvSpPr>
          <p:spPr>
            <a:xfrm>
              <a:off x="370211" y="4106388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97"/>
            <p:cNvSpPr/>
            <p:nvPr/>
          </p:nvSpPr>
          <p:spPr>
            <a:xfrm>
              <a:off x="369936" y="1070700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2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77" name="Google Shape;3777;p97"/>
          <p:cNvSpPr/>
          <p:nvPr/>
        </p:nvSpPr>
        <p:spPr>
          <a:xfrm>
            <a:off x="1112444" y="881950"/>
            <a:ext cx="6879600" cy="3726600"/>
          </a:xfrm>
          <a:prstGeom prst="roundRect">
            <a:avLst>
              <a:gd name="adj" fmla="val 5212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97"/>
          <p:cNvSpPr/>
          <p:nvPr/>
        </p:nvSpPr>
        <p:spPr>
          <a:xfrm>
            <a:off x="814279" y="538857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97"/>
          <p:cNvSpPr/>
          <p:nvPr/>
        </p:nvSpPr>
        <p:spPr>
          <a:xfrm>
            <a:off x="1091993" y="595564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97"/>
          <p:cNvSpPr txBox="1">
            <a:spLocks noGrp="1"/>
          </p:cNvSpPr>
          <p:nvPr>
            <p:ph type="title"/>
          </p:nvPr>
        </p:nvSpPr>
        <p:spPr>
          <a:xfrm>
            <a:off x="1543600" y="54177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 1</a:t>
            </a:r>
          </a:p>
        </p:txBody>
      </p:sp>
      <p:sp>
        <p:nvSpPr>
          <p:cNvPr id="3781" name="Google Shape;3781;p97"/>
          <p:cNvSpPr/>
          <p:nvPr/>
        </p:nvSpPr>
        <p:spPr>
          <a:xfrm>
            <a:off x="3952774" y="1357450"/>
            <a:ext cx="1238400" cy="123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97"/>
          <p:cNvSpPr txBox="1">
            <a:spLocks noGrp="1"/>
          </p:cNvSpPr>
          <p:nvPr>
            <p:ph type="subTitle" idx="1"/>
          </p:nvPr>
        </p:nvSpPr>
        <p:spPr>
          <a:xfrm>
            <a:off x="1619921" y="2864785"/>
            <a:ext cx="5904300" cy="14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Feasibility Study</a:t>
            </a:r>
            <a:endParaRPr dirty="0"/>
          </a:p>
        </p:txBody>
      </p:sp>
      <p:sp>
        <p:nvSpPr>
          <p:cNvPr id="3789" name="Google Shape;3789;p97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97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97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97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97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97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5" name="Google Shape;3795;p97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6" name="Google Shape;3796;p97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7" name="Google Shape;3797;p97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98" name="Google Shape;3798;p97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799" name="Google Shape;3799;p97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3800" name="Google Shape;3800;p97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1" name="Google Shape;3801;p97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802" name="Google Shape;3802;p97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97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97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97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44344-6B37-3559-F5A5-DEDEE93C5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3700" y="1661778"/>
            <a:ext cx="629743" cy="6297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Google Shape;3810;p98">
            <a:hlinkClick r:id="rId3" action="ppaction://hlinksldjump"/>
          </p:cNvPr>
          <p:cNvSpPr/>
          <p:nvPr/>
        </p:nvSpPr>
        <p:spPr>
          <a:xfrm>
            <a:off x="888434" y="1672402"/>
            <a:ext cx="7150837" cy="2863653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98"/>
          <p:cNvSpPr txBox="1">
            <a:spLocks noGrp="1"/>
          </p:cNvSpPr>
          <p:nvPr>
            <p:ph type="title"/>
          </p:nvPr>
        </p:nvSpPr>
        <p:spPr>
          <a:xfrm>
            <a:off x="1543600" y="54177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/>
                </a:solidFill>
                <a:latin typeface="Changa One" panose="020B0604020202020204" charset="0"/>
              </a:rPr>
              <a:t>Introduction</a:t>
            </a:r>
          </a:p>
        </p:txBody>
      </p:sp>
      <p:sp>
        <p:nvSpPr>
          <p:cNvPr id="3814" name="Google Shape;3814;p98"/>
          <p:cNvSpPr txBox="1">
            <a:spLocks noGrp="1"/>
          </p:cNvSpPr>
          <p:nvPr>
            <p:ph type="subTitle" idx="4"/>
          </p:nvPr>
        </p:nvSpPr>
        <p:spPr>
          <a:xfrm>
            <a:off x="1015550" y="2238228"/>
            <a:ext cx="6752818" cy="1896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6"/>
                </a:solidFill>
              </a:rPr>
              <a:t>This report will discuss many aspects of the application we chose (Google Maps). We are hoping to provide a clear understanding of the system in a simple way by using the following points: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6"/>
                </a:solidFill>
              </a:rPr>
              <a:t>• Feasibility study &amp; Project proposal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6"/>
                </a:solidFill>
              </a:rPr>
              <a:t>• Project 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6"/>
                </a:solidFill>
              </a:rPr>
              <a:t>• Activity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6"/>
                </a:solidFill>
              </a:rPr>
              <a:t>• Project Use Case Modeling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6"/>
                </a:solidFill>
              </a:rPr>
              <a:t>• Sequence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accent6"/>
                </a:solidFill>
              </a:rPr>
              <a:t>• User Interface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3818" name="Google Shape;3818;p98">
            <a:hlinkClick r:id="rId3" action="ppaction://hlinksldjump"/>
          </p:cNvPr>
          <p:cNvSpPr/>
          <p:nvPr/>
        </p:nvSpPr>
        <p:spPr>
          <a:xfrm>
            <a:off x="4282050" y="1113078"/>
            <a:ext cx="579900" cy="57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98"/>
          <p:cNvSpPr/>
          <p:nvPr/>
        </p:nvSpPr>
        <p:spPr>
          <a:xfrm>
            <a:off x="4391959" y="1307346"/>
            <a:ext cx="151619" cy="195389"/>
          </a:xfrm>
          <a:custGeom>
            <a:avLst/>
            <a:gdLst/>
            <a:ahLst/>
            <a:cxnLst/>
            <a:rect l="l" t="t" r="r" b="b"/>
            <a:pathLst>
              <a:path w="5771" h="7437" extrusionOk="0">
                <a:moveTo>
                  <a:pt x="0" y="1"/>
                </a:moveTo>
                <a:lnTo>
                  <a:pt x="0" y="4572"/>
                </a:lnTo>
                <a:lnTo>
                  <a:pt x="5771" y="7437"/>
                </a:lnTo>
                <a:lnTo>
                  <a:pt x="4571" y="1360"/>
                </a:lnTo>
                <a:lnTo>
                  <a:pt x="902" y="272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98"/>
          <p:cNvSpPr/>
          <p:nvPr/>
        </p:nvSpPr>
        <p:spPr>
          <a:xfrm>
            <a:off x="4391959" y="1427438"/>
            <a:ext cx="143789" cy="155665"/>
          </a:xfrm>
          <a:custGeom>
            <a:avLst/>
            <a:gdLst/>
            <a:ahLst/>
            <a:cxnLst/>
            <a:rect l="l" t="t" r="r" b="b"/>
            <a:pathLst>
              <a:path w="5473" h="5925" extrusionOk="0">
                <a:moveTo>
                  <a:pt x="0" y="1"/>
                </a:moveTo>
                <a:lnTo>
                  <a:pt x="0" y="4572"/>
                </a:lnTo>
                <a:lnTo>
                  <a:pt x="4571" y="5924"/>
                </a:lnTo>
                <a:lnTo>
                  <a:pt x="5473" y="3642"/>
                </a:lnTo>
                <a:lnTo>
                  <a:pt x="4571" y="135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98"/>
          <p:cNvSpPr/>
          <p:nvPr/>
        </p:nvSpPr>
        <p:spPr>
          <a:xfrm>
            <a:off x="4712483" y="1432377"/>
            <a:ext cx="39566" cy="150725"/>
          </a:xfrm>
          <a:custGeom>
            <a:avLst/>
            <a:gdLst/>
            <a:ahLst/>
            <a:cxnLst/>
            <a:rect l="l" t="t" r="r" b="b"/>
            <a:pathLst>
              <a:path w="1506" h="5737" extrusionOk="0">
                <a:moveTo>
                  <a:pt x="1" y="0"/>
                </a:moveTo>
                <a:lnTo>
                  <a:pt x="604" y="5466"/>
                </a:lnTo>
                <a:lnTo>
                  <a:pt x="1506" y="5736"/>
                </a:lnTo>
                <a:lnTo>
                  <a:pt x="1506" y="116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98"/>
          <p:cNvSpPr/>
          <p:nvPr/>
        </p:nvSpPr>
        <p:spPr>
          <a:xfrm>
            <a:off x="4600431" y="1395753"/>
            <a:ext cx="127947" cy="180229"/>
          </a:xfrm>
          <a:custGeom>
            <a:avLst/>
            <a:gdLst/>
            <a:ahLst/>
            <a:cxnLst/>
            <a:rect l="l" t="t" r="r" b="b"/>
            <a:pathLst>
              <a:path w="4870" h="6860" extrusionOk="0">
                <a:moveTo>
                  <a:pt x="0" y="0"/>
                </a:moveTo>
                <a:lnTo>
                  <a:pt x="1200" y="5778"/>
                </a:lnTo>
                <a:lnTo>
                  <a:pt x="4869" y="6860"/>
                </a:lnTo>
                <a:lnTo>
                  <a:pt x="4869" y="22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98"/>
          <p:cNvSpPr/>
          <p:nvPr/>
        </p:nvSpPr>
        <p:spPr>
          <a:xfrm>
            <a:off x="4512050" y="1422157"/>
            <a:ext cx="119908" cy="160945"/>
          </a:xfrm>
          <a:custGeom>
            <a:avLst/>
            <a:gdLst/>
            <a:ahLst/>
            <a:cxnLst/>
            <a:rect l="l" t="t" r="r" b="b"/>
            <a:pathLst>
              <a:path w="4564" h="6126" extrusionOk="0">
                <a:moveTo>
                  <a:pt x="2282" y="1"/>
                </a:moveTo>
                <a:lnTo>
                  <a:pt x="0" y="1554"/>
                </a:lnTo>
                <a:lnTo>
                  <a:pt x="0" y="6125"/>
                </a:lnTo>
                <a:lnTo>
                  <a:pt x="4564" y="4773"/>
                </a:lnTo>
                <a:lnTo>
                  <a:pt x="4564" y="202"/>
                </a:lnTo>
                <a:lnTo>
                  <a:pt x="228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98"/>
          <p:cNvSpPr/>
          <p:nvPr/>
        </p:nvSpPr>
        <p:spPr>
          <a:xfrm>
            <a:off x="4712483" y="1335957"/>
            <a:ext cx="39566" cy="127054"/>
          </a:xfrm>
          <a:custGeom>
            <a:avLst/>
            <a:gdLst/>
            <a:ahLst/>
            <a:cxnLst/>
            <a:rect l="l" t="t" r="r" b="b"/>
            <a:pathLst>
              <a:path w="1506" h="4836" extrusionOk="0">
                <a:moveTo>
                  <a:pt x="604" y="1"/>
                </a:moveTo>
                <a:lnTo>
                  <a:pt x="1" y="2290"/>
                </a:lnTo>
                <a:lnTo>
                  <a:pt x="604" y="4572"/>
                </a:lnTo>
                <a:lnTo>
                  <a:pt x="1506" y="4835"/>
                </a:lnTo>
                <a:lnTo>
                  <a:pt x="1506" y="271"/>
                </a:lnTo>
                <a:lnTo>
                  <a:pt x="6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98"/>
          <p:cNvSpPr/>
          <p:nvPr/>
        </p:nvSpPr>
        <p:spPr>
          <a:xfrm>
            <a:off x="4608260" y="1307346"/>
            <a:ext cx="120118" cy="148729"/>
          </a:xfrm>
          <a:custGeom>
            <a:avLst/>
            <a:gdLst/>
            <a:ahLst/>
            <a:cxnLst/>
            <a:rect l="l" t="t" r="r" b="b"/>
            <a:pathLst>
              <a:path w="4572" h="5661" extrusionOk="0">
                <a:moveTo>
                  <a:pt x="902" y="1"/>
                </a:moveTo>
                <a:lnTo>
                  <a:pt x="0" y="2290"/>
                </a:lnTo>
                <a:lnTo>
                  <a:pt x="902" y="4572"/>
                </a:lnTo>
                <a:lnTo>
                  <a:pt x="4571" y="5661"/>
                </a:lnTo>
                <a:lnTo>
                  <a:pt x="4571" y="1090"/>
                </a:lnTo>
                <a:lnTo>
                  <a:pt x="90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98"/>
          <p:cNvSpPr/>
          <p:nvPr/>
        </p:nvSpPr>
        <p:spPr>
          <a:xfrm>
            <a:off x="4512050" y="1307346"/>
            <a:ext cx="119908" cy="155665"/>
          </a:xfrm>
          <a:custGeom>
            <a:avLst/>
            <a:gdLst/>
            <a:ahLst/>
            <a:cxnLst/>
            <a:rect l="l" t="t" r="r" b="b"/>
            <a:pathLst>
              <a:path w="4564" h="5925" extrusionOk="0">
                <a:moveTo>
                  <a:pt x="4564" y="1"/>
                </a:moveTo>
                <a:lnTo>
                  <a:pt x="0" y="1360"/>
                </a:lnTo>
                <a:lnTo>
                  <a:pt x="0" y="5924"/>
                </a:lnTo>
                <a:lnTo>
                  <a:pt x="4564" y="4572"/>
                </a:lnTo>
                <a:lnTo>
                  <a:pt x="456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98"/>
          <p:cNvSpPr/>
          <p:nvPr/>
        </p:nvSpPr>
        <p:spPr>
          <a:xfrm>
            <a:off x="4631958" y="1222985"/>
            <a:ext cx="67258" cy="180807"/>
          </a:xfrm>
          <a:custGeom>
            <a:avLst/>
            <a:gdLst/>
            <a:ahLst/>
            <a:cxnLst/>
            <a:rect l="l" t="t" r="r" b="b"/>
            <a:pathLst>
              <a:path w="2560" h="6882" extrusionOk="0">
                <a:moveTo>
                  <a:pt x="0" y="1"/>
                </a:moveTo>
                <a:lnTo>
                  <a:pt x="0" y="6881"/>
                </a:lnTo>
                <a:cubicBezTo>
                  <a:pt x="0" y="6881"/>
                  <a:pt x="2559" y="4322"/>
                  <a:pt x="2559" y="2560"/>
                </a:cubicBezTo>
                <a:cubicBezTo>
                  <a:pt x="2559" y="1145"/>
                  <a:pt x="1415" y="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98"/>
          <p:cNvSpPr/>
          <p:nvPr/>
        </p:nvSpPr>
        <p:spPr>
          <a:xfrm>
            <a:off x="4564700" y="1222985"/>
            <a:ext cx="118831" cy="180807"/>
          </a:xfrm>
          <a:custGeom>
            <a:avLst/>
            <a:gdLst/>
            <a:ahLst/>
            <a:cxnLst/>
            <a:rect l="l" t="t" r="r" b="b"/>
            <a:pathLst>
              <a:path w="4523" h="6882" extrusionOk="0">
                <a:moveTo>
                  <a:pt x="2560" y="1"/>
                </a:moveTo>
                <a:cubicBezTo>
                  <a:pt x="1145" y="1"/>
                  <a:pt x="1" y="1145"/>
                  <a:pt x="1" y="2560"/>
                </a:cubicBezTo>
                <a:cubicBezTo>
                  <a:pt x="1" y="4322"/>
                  <a:pt x="2560" y="6881"/>
                  <a:pt x="2560" y="6881"/>
                </a:cubicBezTo>
                <a:cubicBezTo>
                  <a:pt x="2560" y="6881"/>
                  <a:pt x="4523" y="4322"/>
                  <a:pt x="4523" y="2560"/>
                </a:cubicBezTo>
                <a:cubicBezTo>
                  <a:pt x="4523" y="1152"/>
                  <a:pt x="3642" y="1"/>
                  <a:pt x="25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98"/>
          <p:cNvSpPr/>
          <p:nvPr/>
        </p:nvSpPr>
        <p:spPr>
          <a:xfrm>
            <a:off x="4584378" y="1254591"/>
            <a:ext cx="83310" cy="71382"/>
          </a:xfrm>
          <a:custGeom>
            <a:avLst/>
            <a:gdLst/>
            <a:ahLst/>
            <a:cxnLst/>
            <a:rect l="l" t="t" r="r" b="b"/>
            <a:pathLst>
              <a:path w="3171" h="2717" extrusionOk="0">
                <a:moveTo>
                  <a:pt x="1803" y="0"/>
                </a:moveTo>
                <a:cubicBezTo>
                  <a:pt x="1470" y="0"/>
                  <a:pt x="1130" y="124"/>
                  <a:pt x="854" y="400"/>
                </a:cubicBezTo>
                <a:cubicBezTo>
                  <a:pt x="1" y="1253"/>
                  <a:pt x="604" y="2716"/>
                  <a:pt x="1811" y="2716"/>
                </a:cubicBezTo>
                <a:cubicBezTo>
                  <a:pt x="2560" y="2710"/>
                  <a:pt x="3164" y="2106"/>
                  <a:pt x="3171" y="1357"/>
                </a:cubicBezTo>
                <a:cubicBezTo>
                  <a:pt x="3171" y="541"/>
                  <a:pt x="2501" y="0"/>
                  <a:pt x="18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98">
            <a:hlinkClick r:id="rId4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98">
            <a:hlinkClick r:id="rId5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98">
            <a:hlinkClick r:id="rId6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98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98">
            <a:hlinkClick r:id="rId7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98">
            <a:hlinkClick r:id="rId5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2" name="Google Shape;3842;p98">
            <a:hlinkClick r:id="rId4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3" name="Google Shape;3843;p98">
            <a:hlinkClick r:id="rId6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4" name="Google Shape;3844;p98">
            <a:hlinkClick r:id="rId7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45" name="Google Shape;3845;p98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846" name="Google Shape;3846;p98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3847" name="Google Shape;3847;p98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48" name="Google Shape;3848;p98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849" name="Google Shape;3849;p98">
            <a:hlinkClick r:id="rId8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98">
            <a:hlinkClick r:id="rId7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98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98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Google Shape;4651;p100"/>
          <p:cNvSpPr/>
          <p:nvPr/>
        </p:nvSpPr>
        <p:spPr>
          <a:xfrm>
            <a:off x="1169250" y="1725310"/>
            <a:ext cx="236041" cy="336092"/>
          </a:xfrm>
          <a:custGeom>
            <a:avLst/>
            <a:gdLst/>
            <a:ahLst/>
            <a:cxnLst/>
            <a:rect l="l" t="t" r="r" b="b"/>
            <a:pathLst>
              <a:path w="16821" h="23951" extrusionOk="0">
                <a:moveTo>
                  <a:pt x="8439" y="4386"/>
                </a:moveTo>
                <a:cubicBezTo>
                  <a:pt x="10283" y="4386"/>
                  <a:pt x="11781" y="5884"/>
                  <a:pt x="11781" y="7727"/>
                </a:cubicBezTo>
                <a:cubicBezTo>
                  <a:pt x="11781" y="9571"/>
                  <a:pt x="10283" y="11069"/>
                  <a:pt x="8439" y="11069"/>
                </a:cubicBezTo>
                <a:cubicBezTo>
                  <a:pt x="6596" y="11069"/>
                  <a:pt x="5098" y="9571"/>
                  <a:pt x="5098" y="7727"/>
                </a:cubicBezTo>
                <a:cubicBezTo>
                  <a:pt x="5098" y="5884"/>
                  <a:pt x="6596" y="4386"/>
                  <a:pt x="8439" y="4386"/>
                </a:cubicBezTo>
                <a:close/>
                <a:moveTo>
                  <a:pt x="8454" y="1"/>
                </a:moveTo>
                <a:cubicBezTo>
                  <a:pt x="8335" y="1"/>
                  <a:pt x="8215" y="3"/>
                  <a:pt x="8094" y="8"/>
                </a:cubicBezTo>
                <a:cubicBezTo>
                  <a:pt x="3802" y="181"/>
                  <a:pt x="288" y="3666"/>
                  <a:pt x="58" y="7958"/>
                </a:cubicBezTo>
                <a:cubicBezTo>
                  <a:pt x="0" y="9484"/>
                  <a:pt x="346" y="10896"/>
                  <a:pt x="980" y="12163"/>
                </a:cubicBezTo>
                <a:lnTo>
                  <a:pt x="1037" y="12278"/>
                </a:lnTo>
                <a:cubicBezTo>
                  <a:pt x="1066" y="12336"/>
                  <a:pt x="1095" y="12393"/>
                  <a:pt x="1124" y="12451"/>
                </a:cubicBezTo>
                <a:lnTo>
                  <a:pt x="7028" y="23108"/>
                </a:lnTo>
                <a:cubicBezTo>
                  <a:pt x="7331" y="23670"/>
                  <a:pt x="7878" y="23950"/>
                  <a:pt x="8429" y="23950"/>
                </a:cubicBezTo>
                <a:cubicBezTo>
                  <a:pt x="8980" y="23950"/>
                  <a:pt x="9534" y="23670"/>
                  <a:pt x="9851" y="23108"/>
                </a:cubicBezTo>
                <a:lnTo>
                  <a:pt x="15755" y="12422"/>
                </a:lnTo>
                <a:cubicBezTo>
                  <a:pt x="15784" y="12393"/>
                  <a:pt x="15813" y="12336"/>
                  <a:pt x="15813" y="12307"/>
                </a:cubicBezTo>
                <a:lnTo>
                  <a:pt x="15871" y="12249"/>
                </a:lnTo>
                <a:cubicBezTo>
                  <a:pt x="16475" y="11069"/>
                  <a:pt x="16821" y="9772"/>
                  <a:pt x="16821" y="8361"/>
                </a:cubicBezTo>
                <a:cubicBezTo>
                  <a:pt x="16821" y="3757"/>
                  <a:pt x="13072" y="1"/>
                  <a:pt x="8454" y="1"/>
                </a:cubicBezTo>
                <a:close/>
              </a:path>
            </a:pathLst>
          </a:custGeom>
          <a:solidFill>
            <a:srgbClr val="0083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2" name="Google Shape;4652;p100"/>
          <p:cNvSpPr/>
          <p:nvPr/>
        </p:nvSpPr>
        <p:spPr>
          <a:xfrm>
            <a:off x="1169250" y="2325341"/>
            <a:ext cx="236041" cy="336092"/>
          </a:xfrm>
          <a:custGeom>
            <a:avLst/>
            <a:gdLst/>
            <a:ahLst/>
            <a:cxnLst/>
            <a:rect l="l" t="t" r="r" b="b"/>
            <a:pathLst>
              <a:path w="16821" h="23951" extrusionOk="0">
                <a:moveTo>
                  <a:pt x="8439" y="4386"/>
                </a:moveTo>
                <a:cubicBezTo>
                  <a:pt x="10283" y="4386"/>
                  <a:pt x="11781" y="5884"/>
                  <a:pt x="11781" y="7727"/>
                </a:cubicBezTo>
                <a:cubicBezTo>
                  <a:pt x="11781" y="9571"/>
                  <a:pt x="10283" y="11069"/>
                  <a:pt x="8439" y="11069"/>
                </a:cubicBezTo>
                <a:cubicBezTo>
                  <a:pt x="6596" y="11069"/>
                  <a:pt x="5098" y="9571"/>
                  <a:pt x="5098" y="7727"/>
                </a:cubicBezTo>
                <a:cubicBezTo>
                  <a:pt x="5098" y="5884"/>
                  <a:pt x="6596" y="4386"/>
                  <a:pt x="8439" y="4386"/>
                </a:cubicBezTo>
                <a:close/>
                <a:moveTo>
                  <a:pt x="8454" y="1"/>
                </a:moveTo>
                <a:cubicBezTo>
                  <a:pt x="8335" y="1"/>
                  <a:pt x="8215" y="3"/>
                  <a:pt x="8094" y="8"/>
                </a:cubicBezTo>
                <a:cubicBezTo>
                  <a:pt x="3802" y="181"/>
                  <a:pt x="288" y="3666"/>
                  <a:pt x="58" y="7958"/>
                </a:cubicBezTo>
                <a:cubicBezTo>
                  <a:pt x="0" y="9484"/>
                  <a:pt x="346" y="10896"/>
                  <a:pt x="980" y="12163"/>
                </a:cubicBezTo>
                <a:lnTo>
                  <a:pt x="1037" y="12278"/>
                </a:lnTo>
                <a:cubicBezTo>
                  <a:pt x="1066" y="12336"/>
                  <a:pt x="1095" y="12393"/>
                  <a:pt x="1124" y="12451"/>
                </a:cubicBezTo>
                <a:lnTo>
                  <a:pt x="7028" y="23108"/>
                </a:lnTo>
                <a:cubicBezTo>
                  <a:pt x="7331" y="23670"/>
                  <a:pt x="7878" y="23950"/>
                  <a:pt x="8429" y="23950"/>
                </a:cubicBezTo>
                <a:cubicBezTo>
                  <a:pt x="8980" y="23950"/>
                  <a:pt x="9534" y="23670"/>
                  <a:pt x="9851" y="23108"/>
                </a:cubicBezTo>
                <a:lnTo>
                  <a:pt x="15755" y="12422"/>
                </a:lnTo>
                <a:cubicBezTo>
                  <a:pt x="15784" y="12393"/>
                  <a:pt x="15813" y="12336"/>
                  <a:pt x="15813" y="12307"/>
                </a:cubicBezTo>
                <a:lnTo>
                  <a:pt x="15871" y="12249"/>
                </a:lnTo>
                <a:cubicBezTo>
                  <a:pt x="16475" y="11069"/>
                  <a:pt x="16821" y="9772"/>
                  <a:pt x="16821" y="8361"/>
                </a:cubicBezTo>
                <a:cubicBezTo>
                  <a:pt x="16821" y="3757"/>
                  <a:pt x="13072" y="1"/>
                  <a:pt x="84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3" name="Google Shape;4653;p100"/>
          <p:cNvSpPr/>
          <p:nvPr/>
        </p:nvSpPr>
        <p:spPr>
          <a:xfrm>
            <a:off x="1169250" y="2927530"/>
            <a:ext cx="236041" cy="336092"/>
          </a:xfrm>
          <a:custGeom>
            <a:avLst/>
            <a:gdLst/>
            <a:ahLst/>
            <a:cxnLst/>
            <a:rect l="l" t="t" r="r" b="b"/>
            <a:pathLst>
              <a:path w="16821" h="23951" extrusionOk="0">
                <a:moveTo>
                  <a:pt x="8439" y="4386"/>
                </a:moveTo>
                <a:cubicBezTo>
                  <a:pt x="10283" y="4386"/>
                  <a:pt x="11781" y="5884"/>
                  <a:pt x="11781" y="7727"/>
                </a:cubicBezTo>
                <a:cubicBezTo>
                  <a:pt x="11781" y="9571"/>
                  <a:pt x="10283" y="11069"/>
                  <a:pt x="8439" y="11069"/>
                </a:cubicBezTo>
                <a:cubicBezTo>
                  <a:pt x="6596" y="11069"/>
                  <a:pt x="5098" y="9571"/>
                  <a:pt x="5098" y="7727"/>
                </a:cubicBezTo>
                <a:cubicBezTo>
                  <a:pt x="5098" y="5884"/>
                  <a:pt x="6596" y="4386"/>
                  <a:pt x="8439" y="4386"/>
                </a:cubicBezTo>
                <a:close/>
                <a:moveTo>
                  <a:pt x="8454" y="1"/>
                </a:moveTo>
                <a:cubicBezTo>
                  <a:pt x="8335" y="1"/>
                  <a:pt x="8215" y="3"/>
                  <a:pt x="8094" y="8"/>
                </a:cubicBezTo>
                <a:cubicBezTo>
                  <a:pt x="3802" y="181"/>
                  <a:pt x="288" y="3666"/>
                  <a:pt x="58" y="7958"/>
                </a:cubicBezTo>
                <a:cubicBezTo>
                  <a:pt x="0" y="9484"/>
                  <a:pt x="346" y="10896"/>
                  <a:pt x="980" y="12163"/>
                </a:cubicBezTo>
                <a:lnTo>
                  <a:pt x="1037" y="12278"/>
                </a:lnTo>
                <a:cubicBezTo>
                  <a:pt x="1066" y="12336"/>
                  <a:pt x="1095" y="12393"/>
                  <a:pt x="1124" y="12451"/>
                </a:cubicBezTo>
                <a:lnTo>
                  <a:pt x="7028" y="23108"/>
                </a:lnTo>
                <a:cubicBezTo>
                  <a:pt x="7331" y="23670"/>
                  <a:pt x="7878" y="23950"/>
                  <a:pt x="8429" y="23950"/>
                </a:cubicBezTo>
                <a:cubicBezTo>
                  <a:pt x="8980" y="23950"/>
                  <a:pt x="9534" y="23670"/>
                  <a:pt x="9851" y="23108"/>
                </a:cubicBezTo>
                <a:lnTo>
                  <a:pt x="15755" y="12422"/>
                </a:lnTo>
                <a:cubicBezTo>
                  <a:pt x="15784" y="12393"/>
                  <a:pt x="15813" y="12336"/>
                  <a:pt x="15813" y="12307"/>
                </a:cubicBezTo>
                <a:lnTo>
                  <a:pt x="15871" y="12249"/>
                </a:lnTo>
                <a:cubicBezTo>
                  <a:pt x="16475" y="11069"/>
                  <a:pt x="16821" y="9772"/>
                  <a:pt x="16821" y="8361"/>
                </a:cubicBezTo>
                <a:cubicBezTo>
                  <a:pt x="16821" y="3757"/>
                  <a:pt x="13072" y="1"/>
                  <a:pt x="845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100"/>
          <p:cNvSpPr/>
          <p:nvPr/>
        </p:nvSpPr>
        <p:spPr>
          <a:xfrm>
            <a:off x="1169250" y="3524077"/>
            <a:ext cx="236041" cy="336092"/>
          </a:xfrm>
          <a:custGeom>
            <a:avLst/>
            <a:gdLst/>
            <a:ahLst/>
            <a:cxnLst/>
            <a:rect l="l" t="t" r="r" b="b"/>
            <a:pathLst>
              <a:path w="16821" h="23951" extrusionOk="0">
                <a:moveTo>
                  <a:pt x="8439" y="4386"/>
                </a:moveTo>
                <a:cubicBezTo>
                  <a:pt x="10283" y="4386"/>
                  <a:pt x="11781" y="5884"/>
                  <a:pt x="11781" y="7727"/>
                </a:cubicBezTo>
                <a:cubicBezTo>
                  <a:pt x="11781" y="9571"/>
                  <a:pt x="10283" y="11069"/>
                  <a:pt x="8439" y="11069"/>
                </a:cubicBezTo>
                <a:cubicBezTo>
                  <a:pt x="6596" y="11069"/>
                  <a:pt x="5098" y="9571"/>
                  <a:pt x="5098" y="7727"/>
                </a:cubicBezTo>
                <a:cubicBezTo>
                  <a:pt x="5098" y="5884"/>
                  <a:pt x="6596" y="4386"/>
                  <a:pt x="8439" y="4386"/>
                </a:cubicBezTo>
                <a:close/>
                <a:moveTo>
                  <a:pt x="8454" y="1"/>
                </a:moveTo>
                <a:cubicBezTo>
                  <a:pt x="8335" y="1"/>
                  <a:pt x="8215" y="3"/>
                  <a:pt x="8094" y="8"/>
                </a:cubicBezTo>
                <a:cubicBezTo>
                  <a:pt x="3802" y="181"/>
                  <a:pt x="288" y="3666"/>
                  <a:pt x="58" y="7958"/>
                </a:cubicBezTo>
                <a:cubicBezTo>
                  <a:pt x="0" y="9484"/>
                  <a:pt x="346" y="10896"/>
                  <a:pt x="980" y="12163"/>
                </a:cubicBezTo>
                <a:lnTo>
                  <a:pt x="1037" y="12278"/>
                </a:lnTo>
                <a:cubicBezTo>
                  <a:pt x="1066" y="12336"/>
                  <a:pt x="1095" y="12393"/>
                  <a:pt x="1124" y="12451"/>
                </a:cubicBezTo>
                <a:lnTo>
                  <a:pt x="7028" y="23108"/>
                </a:lnTo>
                <a:cubicBezTo>
                  <a:pt x="7331" y="23670"/>
                  <a:pt x="7878" y="23950"/>
                  <a:pt x="8429" y="23950"/>
                </a:cubicBezTo>
                <a:cubicBezTo>
                  <a:pt x="8980" y="23950"/>
                  <a:pt x="9534" y="23670"/>
                  <a:pt x="9851" y="23108"/>
                </a:cubicBezTo>
                <a:lnTo>
                  <a:pt x="15755" y="12422"/>
                </a:lnTo>
                <a:cubicBezTo>
                  <a:pt x="15784" y="12393"/>
                  <a:pt x="15813" y="12336"/>
                  <a:pt x="15813" y="12307"/>
                </a:cubicBezTo>
                <a:lnTo>
                  <a:pt x="15871" y="12249"/>
                </a:lnTo>
                <a:cubicBezTo>
                  <a:pt x="16475" y="11069"/>
                  <a:pt x="16821" y="9772"/>
                  <a:pt x="16821" y="8361"/>
                </a:cubicBezTo>
                <a:cubicBezTo>
                  <a:pt x="16821" y="3757"/>
                  <a:pt x="13072" y="1"/>
                  <a:pt x="845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100"/>
          <p:cNvSpPr/>
          <p:nvPr/>
        </p:nvSpPr>
        <p:spPr>
          <a:xfrm>
            <a:off x="1488863" y="1761950"/>
            <a:ext cx="2554800" cy="262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100"/>
          <p:cNvSpPr/>
          <p:nvPr/>
        </p:nvSpPr>
        <p:spPr>
          <a:xfrm>
            <a:off x="1488863" y="2361983"/>
            <a:ext cx="2554800" cy="262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100"/>
          <p:cNvSpPr/>
          <p:nvPr/>
        </p:nvSpPr>
        <p:spPr>
          <a:xfrm>
            <a:off x="1488863" y="2964174"/>
            <a:ext cx="2554800" cy="2628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100"/>
          <p:cNvSpPr/>
          <p:nvPr/>
        </p:nvSpPr>
        <p:spPr>
          <a:xfrm>
            <a:off x="1488863" y="3442400"/>
            <a:ext cx="2554800" cy="448564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9" name="Google Shape;4659;p100"/>
          <p:cNvSpPr txBox="1">
            <a:spLocks noGrp="1"/>
          </p:cNvSpPr>
          <p:nvPr>
            <p:ph type="subTitle" idx="1"/>
          </p:nvPr>
        </p:nvSpPr>
        <p:spPr>
          <a:xfrm>
            <a:off x="1424854" y="2900230"/>
            <a:ext cx="2930629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accent6"/>
                </a:solidFill>
              </a:rPr>
              <a:t>Paper maps are hard to update</a:t>
            </a:r>
            <a:endParaRPr sz="1400" dirty="0">
              <a:solidFill>
                <a:schemeClr val="accent6"/>
              </a:solidFill>
            </a:endParaRPr>
          </a:p>
        </p:txBody>
      </p:sp>
      <p:sp>
        <p:nvSpPr>
          <p:cNvPr id="4660" name="Google Shape;4660;p100"/>
          <p:cNvSpPr txBox="1">
            <a:spLocks noGrp="1"/>
          </p:cNvSpPr>
          <p:nvPr>
            <p:ph type="subTitle" idx="2"/>
          </p:nvPr>
        </p:nvSpPr>
        <p:spPr>
          <a:xfrm>
            <a:off x="1510095" y="3424614"/>
            <a:ext cx="2734200" cy="5136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6"/>
                </a:solidFill>
              </a:rPr>
              <a:t>Paper maps were expensive and hard to find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4661" name="Google Shape;4661;p100"/>
          <p:cNvSpPr txBox="1">
            <a:spLocks noGrp="1"/>
          </p:cNvSpPr>
          <p:nvPr>
            <p:ph type="subTitle" idx="3"/>
          </p:nvPr>
        </p:nvSpPr>
        <p:spPr>
          <a:xfrm>
            <a:off x="1497314" y="2267500"/>
            <a:ext cx="27363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ignorance of nearby places</a:t>
            </a:r>
          </a:p>
        </p:txBody>
      </p:sp>
      <p:sp>
        <p:nvSpPr>
          <p:cNvPr id="4662" name="Google Shape;4662;p100"/>
          <p:cNvSpPr txBox="1">
            <a:spLocks noGrp="1"/>
          </p:cNvSpPr>
          <p:nvPr>
            <p:ph type="subTitle" idx="4"/>
          </p:nvPr>
        </p:nvSpPr>
        <p:spPr>
          <a:xfrm>
            <a:off x="1449588" y="1701862"/>
            <a:ext cx="27363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difficulty in sharing locations</a:t>
            </a:r>
          </a:p>
        </p:txBody>
      </p:sp>
      <p:sp>
        <p:nvSpPr>
          <p:cNvPr id="4663" name="Google Shape;4663;p100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100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100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6" name="Google Shape;4666;p100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100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8" name="Google Shape;4668;p100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69" name="Google Shape;4669;p100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70" name="Google Shape;4670;p100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71" name="Google Shape;4671;p100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72" name="Google Shape;4672;p100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673" name="Google Shape;4673;p100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4674" name="Google Shape;4674;p100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75" name="Google Shape;4675;p100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76" name="Google Shape;4676;p100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100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8" name="Google Shape;4678;p100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100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100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Problems: </a:t>
            </a:r>
          </a:p>
        </p:txBody>
      </p:sp>
      <p:sp>
        <p:nvSpPr>
          <p:cNvPr id="2" name="Google Shape;4651;p100">
            <a:extLst>
              <a:ext uri="{FF2B5EF4-FFF2-40B4-BE49-F238E27FC236}">
                <a16:creationId xmlns:a16="http://schemas.microsoft.com/office/drawing/2014/main" id="{1CD0DAE1-8D37-0C7D-24DF-C34EDB7F9FEC}"/>
              </a:ext>
            </a:extLst>
          </p:cNvPr>
          <p:cNvSpPr/>
          <p:nvPr/>
        </p:nvSpPr>
        <p:spPr>
          <a:xfrm>
            <a:off x="1169249" y="4087823"/>
            <a:ext cx="236041" cy="336092"/>
          </a:xfrm>
          <a:custGeom>
            <a:avLst/>
            <a:gdLst/>
            <a:ahLst/>
            <a:cxnLst/>
            <a:rect l="l" t="t" r="r" b="b"/>
            <a:pathLst>
              <a:path w="16821" h="23951" extrusionOk="0">
                <a:moveTo>
                  <a:pt x="8439" y="4386"/>
                </a:moveTo>
                <a:cubicBezTo>
                  <a:pt x="10283" y="4386"/>
                  <a:pt x="11781" y="5884"/>
                  <a:pt x="11781" y="7727"/>
                </a:cubicBezTo>
                <a:cubicBezTo>
                  <a:pt x="11781" y="9571"/>
                  <a:pt x="10283" y="11069"/>
                  <a:pt x="8439" y="11069"/>
                </a:cubicBezTo>
                <a:cubicBezTo>
                  <a:pt x="6596" y="11069"/>
                  <a:pt x="5098" y="9571"/>
                  <a:pt x="5098" y="7727"/>
                </a:cubicBezTo>
                <a:cubicBezTo>
                  <a:pt x="5098" y="5884"/>
                  <a:pt x="6596" y="4386"/>
                  <a:pt x="8439" y="4386"/>
                </a:cubicBezTo>
                <a:close/>
                <a:moveTo>
                  <a:pt x="8454" y="1"/>
                </a:moveTo>
                <a:cubicBezTo>
                  <a:pt x="8335" y="1"/>
                  <a:pt x="8215" y="3"/>
                  <a:pt x="8094" y="8"/>
                </a:cubicBezTo>
                <a:cubicBezTo>
                  <a:pt x="3802" y="181"/>
                  <a:pt x="288" y="3666"/>
                  <a:pt x="58" y="7958"/>
                </a:cubicBezTo>
                <a:cubicBezTo>
                  <a:pt x="0" y="9484"/>
                  <a:pt x="346" y="10896"/>
                  <a:pt x="980" y="12163"/>
                </a:cubicBezTo>
                <a:lnTo>
                  <a:pt x="1037" y="12278"/>
                </a:lnTo>
                <a:cubicBezTo>
                  <a:pt x="1066" y="12336"/>
                  <a:pt x="1095" y="12393"/>
                  <a:pt x="1124" y="12451"/>
                </a:cubicBezTo>
                <a:lnTo>
                  <a:pt x="7028" y="23108"/>
                </a:lnTo>
                <a:cubicBezTo>
                  <a:pt x="7331" y="23670"/>
                  <a:pt x="7878" y="23950"/>
                  <a:pt x="8429" y="23950"/>
                </a:cubicBezTo>
                <a:cubicBezTo>
                  <a:pt x="8980" y="23950"/>
                  <a:pt x="9534" y="23670"/>
                  <a:pt x="9851" y="23108"/>
                </a:cubicBezTo>
                <a:lnTo>
                  <a:pt x="15755" y="12422"/>
                </a:lnTo>
                <a:cubicBezTo>
                  <a:pt x="15784" y="12393"/>
                  <a:pt x="15813" y="12336"/>
                  <a:pt x="15813" y="12307"/>
                </a:cubicBezTo>
                <a:lnTo>
                  <a:pt x="15871" y="12249"/>
                </a:lnTo>
                <a:cubicBezTo>
                  <a:pt x="16475" y="11069"/>
                  <a:pt x="16821" y="9772"/>
                  <a:pt x="16821" y="8361"/>
                </a:cubicBezTo>
                <a:cubicBezTo>
                  <a:pt x="16821" y="3757"/>
                  <a:pt x="13072" y="1"/>
                  <a:pt x="8454" y="1"/>
                </a:cubicBezTo>
                <a:close/>
              </a:path>
            </a:pathLst>
          </a:custGeom>
          <a:solidFill>
            <a:srgbClr val="0083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55;p100">
            <a:extLst>
              <a:ext uri="{FF2B5EF4-FFF2-40B4-BE49-F238E27FC236}">
                <a16:creationId xmlns:a16="http://schemas.microsoft.com/office/drawing/2014/main" id="{D058DE1B-F7FE-0D9C-A742-F4C612B9BD2C}"/>
              </a:ext>
            </a:extLst>
          </p:cNvPr>
          <p:cNvSpPr/>
          <p:nvPr/>
        </p:nvSpPr>
        <p:spPr>
          <a:xfrm>
            <a:off x="1488863" y="4172025"/>
            <a:ext cx="2554800" cy="38849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62;p100">
            <a:extLst>
              <a:ext uri="{FF2B5EF4-FFF2-40B4-BE49-F238E27FC236}">
                <a16:creationId xmlns:a16="http://schemas.microsoft.com/office/drawing/2014/main" id="{4CDECB9C-F312-4390-33D3-97B85BD9D6C1}"/>
              </a:ext>
            </a:extLst>
          </p:cNvPr>
          <p:cNvSpPr txBox="1">
            <a:spLocks/>
          </p:cNvSpPr>
          <p:nvPr/>
        </p:nvSpPr>
        <p:spPr>
          <a:xfrm>
            <a:off x="1504893" y="4099602"/>
            <a:ext cx="2736300" cy="544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None/>
              <a:defRPr sz="15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/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sz="1400" dirty="0">
                <a:solidFill>
                  <a:schemeClr val="accent6"/>
                </a:solidFill>
              </a:rPr>
              <a:t>Hard to know the exact directions to the destination 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E86B9-ED3C-675D-385F-043934124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0306" y="1434491"/>
            <a:ext cx="3850937" cy="32091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Google Shape;5075;p103"/>
          <p:cNvSpPr/>
          <p:nvPr/>
        </p:nvSpPr>
        <p:spPr>
          <a:xfrm>
            <a:off x="1085733" y="1490798"/>
            <a:ext cx="3119544" cy="3119559"/>
          </a:xfrm>
          <a:custGeom>
            <a:avLst/>
            <a:gdLst/>
            <a:ahLst/>
            <a:cxnLst/>
            <a:rect l="l" t="t" r="r" b="b"/>
            <a:pathLst>
              <a:path w="206832" h="206833" extrusionOk="0">
                <a:moveTo>
                  <a:pt x="103436" y="0"/>
                </a:moveTo>
                <a:cubicBezTo>
                  <a:pt x="46282" y="0"/>
                  <a:pt x="0" y="46282"/>
                  <a:pt x="0" y="103436"/>
                </a:cubicBezTo>
                <a:cubicBezTo>
                  <a:pt x="0" y="160550"/>
                  <a:pt x="46282" y="206832"/>
                  <a:pt x="103436" y="206832"/>
                </a:cubicBezTo>
                <a:cubicBezTo>
                  <a:pt x="160549" y="206832"/>
                  <a:pt x="206832" y="160550"/>
                  <a:pt x="206832" y="103436"/>
                </a:cubicBezTo>
                <a:cubicBezTo>
                  <a:pt x="206832" y="46282"/>
                  <a:pt x="160549" y="0"/>
                  <a:pt x="1034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6" name="Google Shape;5076;p103"/>
          <p:cNvGrpSpPr/>
          <p:nvPr/>
        </p:nvGrpSpPr>
        <p:grpSpPr>
          <a:xfrm>
            <a:off x="1655384" y="1615093"/>
            <a:ext cx="1845811" cy="3017556"/>
            <a:chOff x="1655384" y="1615093"/>
            <a:chExt cx="1845811" cy="3017556"/>
          </a:xfrm>
        </p:grpSpPr>
        <p:sp>
          <p:nvSpPr>
            <p:cNvPr id="5077" name="Google Shape;5077;p103"/>
            <p:cNvSpPr/>
            <p:nvPr/>
          </p:nvSpPr>
          <p:spPr>
            <a:xfrm>
              <a:off x="1845152" y="4415340"/>
              <a:ext cx="372658" cy="217309"/>
            </a:xfrm>
            <a:custGeom>
              <a:avLst/>
              <a:gdLst/>
              <a:ahLst/>
              <a:cxnLst/>
              <a:rect l="l" t="t" r="r" b="b"/>
              <a:pathLst>
                <a:path w="24708" h="14408" extrusionOk="0">
                  <a:moveTo>
                    <a:pt x="22" y="10474"/>
                  </a:moveTo>
                  <a:cubicBezTo>
                    <a:pt x="0" y="10474"/>
                    <a:pt x="21" y="10547"/>
                    <a:pt x="36" y="10547"/>
                  </a:cubicBezTo>
                  <a:cubicBezTo>
                    <a:pt x="43" y="10547"/>
                    <a:pt x="48" y="10533"/>
                    <a:pt x="48" y="10491"/>
                  </a:cubicBezTo>
                  <a:cubicBezTo>
                    <a:pt x="36" y="10479"/>
                    <a:pt x="28" y="10474"/>
                    <a:pt x="22" y="10474"/>
                  </a:cubicBezTo>
                  <a:close/>
                  <a:moveTo>
                    <a:pt x="19547" y="1"/>
                  </a:moveTo>
                  <a:cubicBezTo>
                    <a:pt x="19150" y="1"/>
                    <a:pt x="18750" y="46"/>
                    <a:pt x="18353" y="140"/>
                  </a:cubicBezTo>
                  <a:lnTo>
                    <a:pt x="8201" y="2538"/>
                  </a:lnTo>
                  <a:cubicBezTo>
                    <a:pt x="6123" y="3017"/>
                    <a:pt x="4285" y="4096"/>
                    <a:pt x="2886" y="5695"/>
                  </a:cubicBezTo>
                  <a:lnTo>
                    <a:pt x="2846" y="5735"/>
                  </a:lnTo>
                  <a:lnTo>
                    <a:pt x="1687" y="6774"/>
                  </a:lnTo>
                  <a:cubicBezTo>
                    <a:pt x="648" y="7733"/>
                    <a:pt x="48" y="9092"/>
                    <a:pt x="48" y="10491"/>
                  </a:cubicBezTo>
                  <a:lnTo>
                    <a:pt x="1567" y="12729"/>
                  </a:lnTo>
                  <a:cubicBezTo>
                    <a:pt x="1700" y="12896"/>
                    <a:pt x="1889" y="12979"/>
                    <a:pt x="2087" y="12979"/>
                  </a:cubicBezTo>
                  <a:cubicBezTo>
                    <a:pt x="2126" y="12979"/>
                    <a:pt x="2166" y="12976"/>
                    <a:pt x="2206" y="12969"/>
                  </a:cubicBezTo>
                  <a:cubicBezTo>
                    <a:pt x="2241" y="12964"/>
                    <a:pt x="2276" y="12962"/>
                    <a:pt x="2311" y="12962"/>
                  </a:cubicBezTo>
                  <a:cubicBezTo>
                    <a:pt x="2554" y="12962"/>
                    <a:pt x="2786" y="13084"/>
                    <a:pt x="2926" y="13329"/>
                  </a:cubicBezTo>
                  <a:lnTo>
                    <a:pt x="3205" y="14008"/>
                  </a:lnTo>
                  <a:cubicBezTo>
                    <a:pt x="3325" y="14288"/>
                    <a:pt x="3565" y="14408"/>
                    <a:pt x="3845" y="14408"/>
                  </a:cubicBezTo>
                  <a:lnTo>
                    <a:pt x="4085" y="14368"/>
                  </a:lnTo>
                  <a:cubicBezTo>
                    <a:pt x="4285" y="14368"/>
                    <a:pt x="4444" y="14248"/>
                    <a:pt x="4524" y="14088"/>
                  </a:cubicBezTo>
                  <a:lnTo>
                    <a:pt x="5284" y="13049"/>
                  </a:lnTo>
                  <a:cubicBezTo>
                    <a:pt x="5404" y="12869"/>
                    <a:pt x="5591" y="12779"/>
                    <a:pt x="5778" y="12779"/>
                  </a:cubicBezTo>
                  <a:cubicBezTo>
                    <a:pt x="5841" y="12779"/>
                    <a:pt x="5903" y="12789"/>
                    <a:pt x="5963" y="12809"/>
                  </a:cubicBezTo>
                  <a:lnTo>
                    <a:pt x="6643" y="13009"/>
                  </a:lnTo>
                  <a:cubicBezTo>
                    <a:pt x="6703" y="13029"/>
                    <a:pt x="6763" y="13039"/>
                    <a:pt x="6827" y="13039"/>
                  </a:cubicBezTo>
                  <a:cubicBezTo>
                    <a:pt x="6892" y="13039"/>
                    <a:pt x="6962" y="13029"/>
                    <a:pt x="7042" y="13009"/>
                  </a:cubicBezTo>
                  <a:lnTo>
                    <a:pt x="8241" y="12530"/>
                  </a:lnTo>
                  <a:lnTo>
                    <a:pt x="8561" y="12530"/>
                  </a:lnTo>
                  <a:lnTo>
                    <a:pt x="10719" y="12969"/>
                  </a:lnTo>
                  <a:cubicBezTo>
                    <a:pt x="10759" y="12989"/>
                    <a:pt x="10809" y="12999"/>
                    <a:pt x="10859" y="12999"/>
                  </a:cubicBezTo>
                  <a:cubicBezTo>
                    <a:pt x="10909" y="12999"/>
                    <a:pt x="10959" y="12989"/>
                    <a:pt x="10999" y="12969"/>
                  </a:cubicBezTo>
                  <a:lnTo>
                    <a:pt x="13277" y="12490"/>
                  </a:lnTo>
                  <a:cubicBezTo>
                    <a:pt x="13324" y="12480"/>
                    <a:pt x="13374" y="12475"/>
                    <a:pt x="13423" y="12475"/>
                  </a:cubicBezTo>
                  <a:cubicBezTo>
                    <a:pt x="13584" y="12475"/>
                    <a:pt x="13745" y="12527"/>
                    <a:pt x="13837" y="12649"/>
                  </a:cubicBezTo>
                  <a:lnTo>
                    <a:pt x="13917" y="12689"/>
                  </a:lnTo>
                  <a:cubicBezTo>
                    <a:pt x="14026" y="12826"/>
                    <a:pt x="14191" y="12888"/>
                    <a:pt x="14361" y="12888"/>
                  </a:cubicBezTo>
                  <a:cubicBezTo>
                    <a:pt x="14440" y="12888"/>
                    <a:pt x="14520" y="12875"/>
                    <a:pt x="14596" y="12849"/>
                  </a:cubicBezTo>
                  <a:lnTo>
                    <a:pt x="14916" y="12729"/>
                  </a:lnTo>
                  <a:cubicBezTo>
                    <a:pt x="15076" y="12649"/>
                    <a:pt x="15196" y="12490"/>
                    <a:pt x="15276" y="12290"/>
                  </a:cubicBezTo>
                  <a:lnTo>
                    <a:pt x="15276" y="12210"/>
                  </a:lnTo>
                  <a:cubicBezTo>
                    <a:pt x="15316" y="12050"/>
                    <a:pt x="15475" y="11890"/>
                    <a:pt x="15675" y="11810"/>
                  </a:cubicBezTo>
                  <a:lnTo>
                    <a:pt x="19752" y="10411"/>
                  </a:lnTo>
                  <a:cubicBezTo>
                    <a:pt x="21351" y="9852"/>
                    <a:pt x="22670" y="8733"/>
                    <a:pt x="23429" y="7254"/>
                  </a:cubicBezTo>
                  <a:lnTo>
                    <a:pt x="24348" y="5495"/>
                  </a:lnTo>
                  <a:cubicBezTo>
                    <a:pt x="24668" y="4816"/>
                    <a:pt x="24708" y="4016"/>
                    <a:pt x="24428" y="3337"/>
                  </a:cubicBezTo>
                  <a:cubicBezTo>
                    <a:pt x="24028" y="2258"/>
                    <a:pt x="23269" y="1379"/>
                    <a:pt x="22310" y="779"/>
                  </a:cubicBezTo>
                  <a:cubicBezTo>
                    <a:pt x="21461" y="270"/>
                    <a:pt x="20511" y="1"/>
                    <a:pt x="19547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03"/>
            <p:cNvSpPr/>
            <p:nvPr/>
          </p:nvSpPr>
          <p:spPr>
            <a:xfrm>
              <a:off x="1804279" y="1615093"/>
              <a:ext cx="1696917" cy="2587162"/>
            </a:xfrm>
            <a:custGeom>
              <a:avLst/>
              <a:gdLst/>
              <a:ahLst/>
              <a:cxnLst/>
              <a:rect l="l" t="t" r="r" b="b"/>
              <a:pathLst>
                <a:path w="112509" h="171534" extrusionOk="0">
                  <a:moveTo>
                    <a:pt x="11071" y="79927"/>
                  </a:moveTo>
                  <a:cubicBezTo>
                    <a:pt x="11071" y="79927"/>
                    <a:pt x="11071" y="79927"/>
                    <a:pt x="11071" y="79927"/>
                  </a:cubicBezTo>
                  <a:cubicBezTo>
                    <a:pt x="11071" y="79927"/>
                    <a:pt x="11071" y="79928"/>
                    <a:pt x="11072" y="79928"/>
                  </a:cubicBezTo>
                  <a:lnTo>
                    <a:pt x="11072" y="79928"/>
                  </a:lnTo>
                  <a:cubicBezTo>
                    <a:pt x="11071" y="79927"/>
                    <a:pt x="11071" y="79927"/>
                    <a:pt x="11071" y="79927"/>
                  </a:cubicBezTo>
                  <a:close/>
                  <a:moveTo>
                    <a:pt x="72381" y="1"/>
                  </a:moveTo>
                  <a:cubicBezTo>
                    <a:pt x="72329" y="1"/>
                    <a:pt x="72275" y="11"/>
                    <a:pt x="72221" y="32"/>
                  </a:cubicBezTo>
                  <a:lnTo>
                    <a:pt x="71462" y="312"/>
                  </a:lnTo>
                  <a:cubicBezTo>
                    <a:pt x="71302" y="392"/>
                    <a:pt x="71182" y="552"/>
                    <a:pt x="71222" y="712"/>
                  </a:cubicBezTo>
                  <a:lnTo>
                    <a:pt x="71422" y="3749"/>
                  </a:lnTo>
                  <a:cubicBezTo>
                    <a:pt x="71422" y="3789"/>
                    <a:pt x="71382" y="3829"/>
                    <a:pt x="71382" y="3869"/>
                  </a:cubicBezTo>
                  <a:lnTo>
                    <a:pt x="71062" y="4069"/>
                  </a:lnTo>
                  <a:cubicBezTo>
                    <a:pt x="71022" y="4109"/>
                    <a:pt x="70982" y="4189"/>
                    <a:pt x="71022" y="4229"/>
                  </a:cubicBezTo>
                  <a:lnTo>
                    <a:pt x="71302" y="5188"/>
                  </a:lnTo>
                  <a:cubicBezTo>
                    <a:pt x="71382" y="5308"/>
                    <a:pt x="71342" y="5468"/>
                    <a:pt x="71222" y="5588"/>
                  </a:cubicBezTo>
                  <a:lnTo>
                    <a:pt x="65787" y="10784"/>
                  </a:lnTo>
                  <a:cubicBezTo>
                    <a:pt x="65707" y="10864"/>
                    <a:pt x="65587" y="10903"/>
                    <a:pt x="65507" y="10903"/>
                  </a:cubicBezTo>
                  <a:lnTo>
                    <a:pt x="64788" y="10903"/>
                  </a:lnTo>
                  <a:cubicBezTo>
                    <a:pt x="64668" y="10903"/>
                    <a:pt x="64588" y="10903"/>
                    <a:pt x="64548" y="10983"/>
                  </a:cubicBezTo>
                  <a:lnTo>
                    <a:pt x="63109" y="11983"/>
                  </a:lnTo>
                  <a:cubicBezTo>
                    <a:pt x="63052" y="12011"/>
                    <a:pt x="62976" y="12039"/>
                    <a:pt x="62893" y="12039"/>
                  </a:cubicBezTo>
                  <a:cubicBezTo>
                    <a:pt x="62859" y="12039"/>
                    <a:pt x="62824" y="12034"/>
                    <a:pt x="62789" y="12023"/>
                  </a:cubicBezTo>
                  <a:lnTo>
                    <a:pt x="57953" y="11103"/>
                  </a:lnTo>
                  <a:lnTo>
                    <a:pt x="57713" y="11103"/>
                  </a:lnTo>
                  <a:lnTo>
                    <a:pt x="55475" y="11983"/>
                  </a:lnTo>
                  <a:cubicBezTo>
                    <a:pt x="55432" y="12004"/>
                    <a:pt x="55387" y="12014"/>
                    <a:pt x="55341" y="12014"/>
                  </a:cubicBezTo>
                  <a:cubicBezTo>
                    <a:pt x="55217" y="12014"/>
                    <a:pt x="55094" y="11940"/>
                    <a:pt x="55035" y="11823"/>
                  </a:cubicBezTo>
                  <a:lnTo>
                    <a:pt x="54476" y="11103"/>
                  </a:lnTo>
                  <a:cubicBezTo>
                    <a:pt x="54396" y="11023"/>
                    <a:pt x="54276" y="10943"/>
                    <a:pt x="54156" y="10943"/>
                  </a:cubicBezTo>
                  <a:lnTo>
                    <a:pt x="51199" y="10943"/>
                  </a:lnTo>
                  <a:lnTo>
                    <a:pt x="50839" y="11263"/>
                  </a:lnTo>
                  <a:lnTo>
                    <a:pt x="48920" y="11263"/>
                  </a:lnTo>
                  <a:cubicBezTo>
                    <a:pt x="48840" y="11263"/>
                    <a:pt x="48801" y="11263"/>
                    <a:pt x="48721" y="11223"/>
                  </a:cubicBezTo>
                  <a:lnTo>
                    <a:pt x="47681" y="10744"/>
                  </a:lnTo>
                  <a:cubicBezTo>
                    <a:pt x="47641" y="10704"/>
                    <a:pt x="47582" y="10684"/>
                    <a:pt x="47517" y="10684"/>
                  </a:cubicBezTo>
                  <a:cubicBezTo>
                    <a:pt x="47452" y="10684"/>
                    <a:pt x="47382" y="10704"/>
                    <a:pt x="47322" y="10744"/>
                  </a:cubicBezTo>
                  <a:lnTo>
                    <a:pt x="44844" y="12063"/>
                  </a:lnTo>
                  <a:cubicBezTo>
                    <a:pt x="44785" y="12077"/>
                    <a:pt x="44727" y="12086"/>
                    <a:pt x="44668" y="12086"/>
                  </a:cubicBezTo>
                  <a:cubicBezTo>
                    <a:pt x="44567" y="12086"/>
                    <a:pt x="44465" y="12059"/>
                    <a:pt x="44364" y="11983"/>
                  </a:cubicBezTo>
                  <a:lnTo>
                    <a:pt x="43885" y="11543"/>
                  </a:lnTo>
                  <a:cubicBezTo>
                    <a:pt x="43805" y="11463"/>
                    <a:pt x="43725" y="11423"/>
                    <a:pt x="43605" y="11423"/>
                  </a:cubicBezTo>
                  <a:lnTo>
                    <a:pt x="42925" y="11463"/>
                  </a:lnTo>
                  <a:cubicBezTo>
                    <a:pt x="42845" y="11463"/>
                    <a:pt x="42765" y="11463"/>
                    <a:pt x="42686" y="11423"/>
                  </a:cubicBezTo>
                  <a:lnTo>
                    <a:pt x="41686" y="10864"/>
                  </a:lnTo>
                  <a:cubicBezTo>
                    <a:pt x="41646" y="10824"/>
                    <a:pt x="41526" y="10824"/>
                    <a:pt x="41447" y="10824"/>
                  </a:cubicBezTo>
                  <a:lnTo>
                    <a:pt x="38049" y="11423"/>
                  </a:lnTo>
                  <a:cubicBezTo>
                    <a:pt x="37929" y="11423"/>
                    <a:pt x="37809" y="11423"/>
                    <a:pt x="37690" y="11303"/>
                  </a:cubicBezTo>
                  <a:lnTo>
                    <a:pt x="37450" y="11063"/>
                  </a:lnTo>
                  <a:cubicBezTo>
                    <a:pt x="37410" y="11023"/>
                    <a:pt x="37290" y="10983"/>
                    <a:pt x="37210" y="10983"/>
                  </a:cubicBezTo>
                  <a:lnTo>
                    <a:pt x="36451" y="10864"/>
                  </a:lnTo>
                  <a:cubicBezTo>
                    <a:pt x="36331" y="10864"/>
                    <a:pt x="36251" y="10903"/>
                    <a:pt x="36171" y="10943"/>
                  </a:cubicBezTo>
                  <a:lnTo>
                    <a:pt x="34692" y="11823"/>
                  </a:lnTo>
                  <a:cubicBezTo>
                    <a:pt x="34635" y="11851"/>
                    <a:pt x="34579" y="11879"/>
                    <a:pt x="34508" y="11879"/>
                  </a:cubicBezTo>
                  <a:cubicBezTo>
                    <a:pt x="34479" y="11879"/>
                    <a:pt x="34447" y="11874"/>
                    <a:pt x="34412" y="11863"/>
                  </a:cubicBezTo>
                  <a:lnTo>
                    <a:pt x="33293" y="11743"/>
                  </a:lnTo>
                  <a:cubicBezTo>
                    <a:pt x="33173" y="11743"/>
                    <a:pt x="33053" y="11743"/>
                    <a:pt x="32973" y="11823"/>
                  </a:cubicBezTo>
                  <a:lnTo>
                    <a:pt x="27778" y="16259"/>
                  </a:lnTo>
                  <a:cubicBezTo>
                    <a:pt x="27658" y="16339"/>
                    <a:pt x="27618" y="16499"/>
                    <a:pt x="27618" y="16619"/>
                  </a:cubicBezTo>
                  <a:lnTo>
                    <a:pt x="27937" y="18058"/>
                  </a:lnTo>
                  <a:cubicBezTo>
                    <a:pt x="27937" y="18218"/>
                    <a:pt x="27898" y="18377"/>
                    <a:pt x="27738" y="18497"/>
                  </a:cubicBezTo>
                  <a:lnTo>
                    <a:pt x="25260" y="19976"/>
                  </a:lnTo>
                  <a:cubicBezTo>
                    <a:pt x="25180" y="20056"/>
                    <a:pt x="25100" y="20136"/>
                    <a:pt x="25100" y="20256"/>
                  </a:cubicBezTo>
                  <a:lnTo>
                    <a:pt x="24580" y="22374"/>
                  </a:lnTo>
                  <a:cubicBezTo>
                    <a:pt x="24580" y="22494"/>
                    <a:pt x="24500" y="22574"/>
                    <a:pt x="24420" y="22654"/>
                  </a:cubicBezTo>
                  <a:lnTo>
                    <a:pt x="22822" y="23533"/>
                  </a:lnTo>
                  <a:cubicBezTo>
                    <a:pt x="22742" y="23573"/>
                    <a:pt x="22662" y="23613"/>
                    <a:pt x="22622" y="23693"/>
                  </a:cubicBezTo>
                  <a:lnTo>
                    <a:pt x="21982" y="25092"/>
                  </a:lnTo>
                  <a:cubicBezTo>
                    <a:pt x="21942" y="25252"/>
                    <a:pt x="21783" y="25332"/>
                    <a:pt x="21623" y="25332"/>
                  </a:cubicBezTo>
                  <a:lnTo>
                    <a:pt x="20623" y="25292"/>
                  </a:lnTo>
                  <a:cubicBezTo>
                    <a:pt x="20544" y="25292"/>
                    <a:pt x="20464" y="25292"/>
                    <a:pt x="20424" y="25332"/>
                  </a:cubicBezTo>
                  <a:lnTo>
                    <a:pt x="18945" y="26051"/>
                  </a:lnTo>
                  <a:cubicBezTo>
                    <a:pt x="18705" y="26171"/>
                    <a:pt x="18625" y="26411"/>
                    <a:pt x="18745" y="26611"/>
                  </a:cubicBezTo>
                  <a:lnTo>
                    <a:pt x="18985" y="27010"/>
                  </a:lnTo>
                  <a:cubicBezTo>
                    <a:pt x="19025" y="27090"/>
                    <a:pt x="19025" y="27210"/>
                    <a:pt x="19025" y="27290"/>
                  </a:cubicBezTo>
                  <a:lnTo>
                    <a:pt x="18385" y="30248"/>
                  </a:lnTo>
                  <a:cubicBezTo>
                    <a:pt x="18385" y="30248"/>
                    <a:pt x="18385" y="30288"/>
                    <a:pt x="18385" y="30328"/>
                  </a:cubicBezTo>
                  <a:lnTo>
                    <a:pt x="18505" y="32606"/>
                  </a:lnTo>
                  <a:lnTo>
                    <a:pt x="18505" y="32646"/>
                  </a:lnTo>
                  <a:cubicBezTo>
                    <a:pt x="18145" y="32686"/>
                    <a:pt x="17746" y="32766"/>
                    <a:pt x="17706" y="32766"/>
                  </a:cubicBezTo>
                  <a:lnTo>
                    <a:pt x="17306" y="32726"/>
                  </a:lnTo>
                  <a:cubicBezTo>
                    <a:pt x="17266" y="32726"/>
                    <a:pt x="17226" y="32726"/>
                    <a:pt x="17186" y="32766"/>
                  </a:cubicBezTo>
                  <a:lnTo>
                    <a:pt x="16427" y="33645"/>
                  </a:lnTo>
                  <a:cubicBezTo>
                    <a:pt x="16347" y="33725"/>
                    <a:pt x="16227" y="33765"/>
                    <a:pt x="16147" y="33765"/>
                  </a:cubicBezTo>
                  <a:lnTo>
                    <a:pt x="14788" y="33765"/>
                  </a:lnTo>
                  <a:cubicBezTo>
                    <a:pt x="14708" y="33765"/>
                    <a:pt x="14668" y="33725"/>
                    <a:pt x="14668" y="33685"/>
                  </a:cubicBezTo>
                  <a:lnTo>
                    <a:pt x="14548" y="33365"/>
                  </a:lnTo>
                  <a:cubicBezTo>
                    <a:pt x="14548" y="33325"/>
                    <a:pt x="14468" y="33285"/>
                    <a:pt x="14428" y="33285"/>
                  </a:cubicBezTo>
                  <a:lnTo>
                    <a:pt x="13309" y="33285"/>
                  </a:lnTo>
                  <a:cubicBezTo>
                    <a:pt x="13190" y="33285"/>
                    <a:pt x="13150" y="33405"/>
                    <a:pt x="13229" y="33485"/>
                  </a:cubicBezTo>
                  <a:lnTo>
                    <a:pt x="13469" y="33845"/>
                  </a:lnTo>
                  <a:cubicBezTo>
                    <a:pt x="13509" y="33885"/>
                    <a:pt x="13509" y="33965"/>
                    <a:pt x="13549" y="34005"/>
                  </a:cubicBezTo>
                  <a:lnTo>
                    <a:pt x="14109" y="38561"/>
                  </a:lnTo>
                  <a:cubicBezTo>
                    <a:pt x="14149" y="38761"/>
                    <a:pt x="14309" y="38921"/>
                    <a:pt x="14508" y="38921"/>
                  </a:cubicBezTo>
                  <a:lnTo>
                    <a:pt x="14988" y="38921"/>
                  </a:lnTo>
                  <a:cubicBezTo>
                    <a:pt x="15028" y="38921"/>
                    <a:pt x="15068" y="38961"/>
                    <a:pt x="15068" y="39041"/>
                  </a:cubicBezTo>
                  <a:lnTo>
                    <a:pt x="15068" y="39081"/>
                  </a:lnTo>
                  <a:cubicBezTo>
                    <a:pt x="15108" y="39161"/>
                    <a:pt x="15068" y="39201"/>
                    <a:pt x="14988" y="39240"/>
                  </a:cubicBezTo>
                  <a:lnTo>
                    <a:pt x="14628" y="39320"/>
                  </a:lnTo>
                  <a:cubicBezTo>
                    <a:pt x="14588" y="39360"/>
                    <a:pt x="14548" y="39440"/>
                    <a:pt x="14548" y="39520"/>
                  </a:cubicBezTo>
                  <a:lnTo>
                    <a:pt x="14868" y="40120"/>
                  </a:lnTo>
                  <a:cubicBezTo>
                    <a:pt x="14888" y="40160"/>
                    <a:pt x="14928" y="40180"/>
                    <a:pt x="14968" y="40180"/>
                  </a:cubicBezTo>
                  <a:cubicBezTo>
                    <a:pt x="15008" y="40180"/>
                    <a:pt x="15048" y="40160"/>
                    <a:pt x="15068" y="40120"/>
                  </a:cubicBezTo>
                  <a:lnTo>
                    <a:pt x="15228" y="39920"/>
                  </a:lnTo>
                  <a:cubicBezTo>
                    <a:pt x="15248" y="39880"/>
                    <a:pt x="15288" y="39860"/>
                    <a:pt x="15328" y="39860"/>
                  </a:cubicBezTo>
                  <a:cubicBezTo>
                    <a:pt x="15368" y="39860"/>
                    <a:pt x="15408" y="39880"/>
                    <a:pt x="15428" y="39920"/>
                  </a:cubicBezTo>
                  <a:lnTo>
                    <a:pt x="15588" y="40200"/>
                  </a:lnTo>
                  <a:cubicBezTo>
                    <a:pt x="15628" y="40240"/>
                    <a:pt x="15667" y="40240"/>
                    <a:pt x="15707" y="40240"/>
                  </a:cubicBezTo>
                  <a:lnTo>
                    <a:pt x="16827" y="40240"/>
                  </a:lnTo>
                  <a:cubicBezTo>
                    <a:pt x="16867" y="40240"/>
                    <a:pt x="16946" y="40280"/>
                    <a:pt x="17026" y="40320"/>
                  </a:cubicBezTo>
                  <a:lnTo>
                    <a:pt x="17266" y="40440"/>
                  </a:lnTo>
                  <a:cubicBezTo>
                    <a:pt x="17466" y="40599"/>
                    <a:pt x="17506" y="40879"/>
                    <a:pt x="17306" y="41079"/>
                  </a:cubicBezTo>
                  <a:lnTo>
                    <a:pt x="17106" y="41319"/>
                  </a:lnTo>
                  <a:cubicBezTo>
                    <a:pt x="16946" y="41479"/>
                    <a:pt x="16946" y="41718"/>
                    <a:pt x="17106" y="41878"/>
                  </a:cubicBezTo>
                  <a:lnTo>
                    <a:pt x="17346" y="42158"/>
                  </a:lnTo>
                  <a:cubicBezTo>
                    <a:pt x="17386" y="42158"/>
                    <a:pt x="17426" y="42198"/>
                    <a:pt x="17426" y="42198"/>
                  </a:cubicBezTo>
                  <a:lnTo>
                    <a:pt x="17946" y="42198"/>
                  </a:lnTo>
                  <a:cubicBezTo>
                    <a:pt x="18026" y="42198"/>
                    <a:pt x="18066" y="42238"/>
                    <a:pt x="18066" y="42318"/>
                  </a:cubicBezTo>
                  <a:lnTo>
                    <a:pt x="18066" y="42678"/>
                  </a:lnTo>
                  <a:cubicBezTo>
                    <a:pt x="18066" y="42718"/>
                    <a:pt x="18026" y="42798"/>
                    <a:pt x="17946" y="42798"/>
                  </a:cubicBezTo>
                  <a:lnTo>
                    <a:pt x="17546" y="42798"/>
                  </a:lnTo>
                  <a:cubicBezTo>
                    <a:pt x="17466" y="42798"/>
                    <a:pt x="17386" y="42838"/>
                    <a:pt x="17386" y="42917"/>
                  </a:cubicBezTo>
                  <a:lnTo>
                    <a:pt x="17386" y="43717"/>
                  </a:lnTo>
                  <a:cubicBezTo>
                    <a:pt x="17426" y="43837"/>
                    <a:pt x="17466" y="43917"/>
                    <a:pt x="17506" y="43997"/>
                  </a:cubicBezTo>
                  <a:lnTo>
                    <a:pt x="18305" y="44796"/>
                  </a:lnTo>
                  <a:cubicBezTo>
                    <a:pt x="18545" y="45036"/>
                    <a:pt x="18385" y="45475"/>
                    <a:pt x="18026" y="45475"/>
                  </a:cubicBezTo>
                  <a:lnTo>
                    <a:pt x="17066" y="45475"/>
                  </a:lnTo>
                  <a:cubicBezTo>
                    <a:pt x="16747" y="45475"/>
                    <a:pt x="16587" y="45795"/>
                    <a:pt x="16707" y="46075"/>
                  </a:cubicBezTo>
                  <a:lnTo>
                    <a:pt x="17626" y="47714"/>
                  </a:lnTo>
                  <a:cubicBezTo>
                    <a:pt x="17706" y="47834"/>
                    <a:pt x="17866" y="47913"/>
                    <a:pt x="17986" y="47913"/>
                  </a:cubicBezTo>
                  <a:lnTo>
                    <a:pt x="19624" y="47913"/>
                  </a:lnTo>
                  <a:cubicBezTo>
                    <a:pt x="19944" y="47913"/>
                    <a:pt x="20144" y="48273"/>
                    <a:pt x="19944" y="48553"/>
                  </a:cubicBezTo>
                  <a:lnTo>
                    <a:pt x="19305" y="49352"/>
                  </a:lnTo>
                  <a:cubicBezTo>
                    <a:pt x="19105" y="49632"/>
                    <a:pt x="19305" y="49992"/>
                    <a:pt x="19624" y="49992"/>
                  </a:cubicBezTo>
                  <a:lnTo>
                    <a:pt x="20983" y="49992"/>
                  </a:lnTo>
                  <a:cubicBezTo>
                    <a:pt x="21063" y="49992"/>
                    <a:pt x="21143" y="50072"/>
                    <a:pt x="21143" y="50112"/>
                  </a:cubicBezTo>
                  <a:lnTo>
                    <a:pt x="21143" y="50232"/>
                  </a:lnTo>
                  <a:cubicBezTo>
                    <a:pt x="21143" y="50232"/>
                    <a:pt x="21103" y="50272"/>
                    <a:pt x="21063" y="50312"/>
                  </a:cubicBezTo>
                  <a:lnTo>
                    <a:pt x="20583" y="50711"/>
                  </a:lnTo>
                  <a:cubicBezTo>
                    <a:pt x="20464" y="50791"/>
                    <a:pt x="20424" y="50951"/>
                    <a:pt x="20424" y="51071"/>
                  </a:cubicBezTo>
                  <a:lnTo>
                    <a:pt x="20424" y="51351"/>
                  </a:lnTo>
                  <a:cubicBezTo>
                    <a:pt x="20424" y="51533"/>
                    <a:pt x="20590" y="51716"/>
                    <a:pt x="20771" y="51716"/>
                  </a:cubicBezTo>
                  <a:cubicBezTo>
                    <a:pt x="20788" y="51716"/>
                    <a:pt x="20806" y="51714"/>
                    <a:pt x="20823" y="51710"/>
                  </a:cubicBezTo>
                  <a:lnTo>
                    <a:pt x="22742" y="51710"/>
                  </a:lnTo>
                  <a:cubicBezTo>
                    <a:pt x="22774" y="51700"/>
                    <a:pt x="22803" y="51695"/>
                    <a:pt x="22830" y="51695"/>
                  </a:cubicBezTo>
                  <a:cubicBezTo>
                    <a:pt x="22904" y="51695"/>
                    <a:pt x="22963" y="51732"/>
                    <a:pt x="23021" y="51790"/>
                  </a:cubicBezTo>
                  <a:lnTo>
                    <a:pt x="24580" y="53069"/>
                  </a:lnTo>
                  <a:cubicBezTo>
                    <a:pt x="24660" y="53109"/>
                    <a:pt x="24660" y="53229"/>
                    <a:pt x="24580" y="53269"/>
                  </a:cubicBezTo>
                  <a:lnTo>
                    <a:pt x="24221" y="53509"/>
                  </a:lnTo>
                  <a:cubicBezTo>
                    <a:pt x="24161" y="53549"/>
                    <a:pt x="24091" y="53569"/>
                    <a:pt x="24021" y="53569"/>
                  </a:cubicBezTo>
                  <a:cubicBezTo>
                    <a:pt x="23951" y="53569"/>
                    <a:pt x="23881" y="53549"/>
                    <a:pt x="23821" y="53509"/>
                  </a:cubicBezTo>
                  <a:lnTo>
                    <a:pt x="22902" y="52909"/>
                  </a:lnTo>
                  <a:cubicBezTo>
                    <a:pt x="22862" y="52909"/>
                    <a:pt x="22862" y="52869"/>
                    <a:pt x="22822" y="52829"/>
                  </a:cubicBezTo>
                  <a:lnTo>
                    <a:pt x="22822" y="52550"/>
                  </a:lnTo>
                  <a:cubicBezTo>
                    <a:pt x="22822" y="52510"/>
                    <a:pt x="22782" y="52430"/>
                    <a:pt x="22742" y="52430"/>
                  </a:cubicBezTo>
                  <a:lnTo>
                    <a:pt x="22622" y="52430"/>
                  </a:lnTo>
                  <a:cubicBezTo>
                    <a:pt x="22582" y="52430"/>
                    <a:pt x="22502" y="52470"/>
                    <a:pt x="22502" y="52510"/>
                  </a:cubicBezTo>
                  <a:lnTo>
                    <a:pt x="21663" y="54908"/>
                  </a:lnTo>
                  <a:cubicBezTo>
                    <a:pt x="21623" y="54988"/>
                    <a:pt x="21583" y="55028"/>
                    <a:pt x="21543" y="55028"/>
                  </a:cubicBezTo>
                  <a:lnTo>
                    <a:pt x="21303" y="55028"/>
                  </a:lnTo>
                  <a:cubicBezTo>
                    <a:pt x="21223" y="55028"/>
                    <a:pt x="21183" y="54948"/>
                    <a:pt x="21183" y="54908"/>
                  </a:cubicBezTo>
                  <a:lnTo>
                    <a:pt x="21103" y="53909"/>
                  </a:lnTo>
                  <a:cubicBezTo>
                    <a:pt x="21063" y="53669"/>
                    <a:pt x="20903" y="53549"/>
                    <a:pt x="20703" y="53549"/>
                  </a:cubicBezTo>
                  <a:lnTo>
                    <a:pt x="18505" y="53509"/>
                  </a:lnTo>
                  <a:cubicBezTo>
                    <a:pt x="18385" y="53509"/>
                    <a:pt x="18345" y="53629"/>
                    <a:pt x="18425" y="53709"/>
                  </a:cubicBezTo>
                  <a:lnTo>
                    <a:pt x="18585" y="53829"/>
                  </a:lnTo>
                  <a:cubicBezTo>
                    <a:pt x="18705" y="53909"/>
                    <a:pt x="18665" y="54068"/>
                    <a:pt x="18545" y="54068"/>
                  </a:cubicBezTo>
                  <a:lnTo>
                    <a:pt x="17946" y="54108"/>
                  </a:lnTo>
                  <a:cubicBezTo>
                    <a:pt x="17906" y="54108"/>
                    <a:pt x="17826" y="54148"/>
                    <a:pt x="17826" y="54188"/>
                  </a:cubicBezTo>
                  <a:lnTo>
                    <a:pt x="17746" y="54388"/>
                  </a:lnTo>
                  <a:cubicBezTo>
                    <a:pt x="17706" y="54468"/>
                    <a:pt x="17746" y="54508"/>
                    <a:pt x="17826" y="54548"/>
                  </a:cubicBezTo>
                  <a:lnTo>
                    <a:pt x="18185" y="54708"/>
                  </a:lnTo>
                  <a:cubicBezTo>
                    <a:pt x="18305" y="54748"/>
                    <a:pt x="18305" y="54868"/>
                    <a:pt x="18185" y="54948"/>
                  </a:cubicBezTo>
                  <a:lnTo>
                    <a:pt x="17866" y="55108"/>
                  </a:lnTo>
                  <a:cubicBezTo>
                    <a:pt x="17826" y="55108"/>
                    <a:pt x="17786" y="55188"/>
                    <a:pt x="17786" y="55228"/>
                  </a:cubicBezTo>
                  <a:lnTo>
                    <a:pt x="17866" y="55427"/>
                  </a:lnTo>
                  <a:cubicBezTo>
                    <a:pt x="17866" y="55486"/>
                    <a:pt x="17909" y="55523"/>
                    <a:pt x="17963" y="55523"/>
                  </a:cubicBezTo>
                  <a:cubicBezTo>
                    <a:pt x="17983" y="55523"/>
                    <a:pt x="18004" y="55518"/>
                    <a:pt x="18026" y="55507"/>
                  </a:cubicBezTo>
                  <a:lnTo>
                    <a:pt x="19065" y="54988"/>
                  </a:lnTo>
                  <a:cubicBezTo>
                    <a:pt x="19076" y="54976"/>
                    <a:pt x="19092" y="54971"/>
                    <a:pt x="19108" y="54971"/>
                  </a:cubicBezTo>
                  <a:cubicBezTo>
                    <a:pt x="19148" y="54971"/>
                    <a:pt x="19196" y="54999"/>
                    <a:pt x="19225" y="55028"/>
                  </a:cubicBezTo>
                  <a:lnTo>
                    <a:pt x="19464" y="55427"/>
                  </a:lnTo>
                  <a:cubicBezTo>
                    <a:pt x="19504" y="55507"/>
                    <a:pt x="19464" y="55587"/>
                    <a:pt x="19384" y="55627"/>
                  </a:cubicBezTo>
                  <a:cubicBezTo>
                    <a:pt x="19040" y="55780"/>
                    <a:pt x="18147" y="56189"/>
                    <a:pt x="18036" y="56189"/>
                  </a:cubicBezTo>
                  <a:cubicBezTo>
                    <a:pt x="18031" y="56189"/>
                    <a:pt x="18027" y="56188"/>
                    <a:pt x="18026" y="56187"/>
                  </a:cubicBezTo>
                  <a:cubicBezTo>
                    <a:pt x="17946" y="56347"/>
                    <a:pt x="17866" y="56546"/>
                    <a:pt x="17826" y="56706"/>
                  </a:cubicBezTo>
                  <a:cubicBezTo>
                    <a:pt x="17700" y="56989"/>
                    <a:pt x="17920" y="57248"/>
                    <a:pt x="18176" y="57248"/>
                  </a:cubicBezTo>
                  <a:cubicBezTo>
                    <a:pt x="18245" y="57248"/>
                    <a:pt x="18317" y="57229"/>
                    <a:pt x="18385" y="57186"/>
                  </a:cubicBezTo>
                  <a:lnTo>
                    <a:pt x="18865" y="56906"/>
                  </a:lnTo>
                  <a:cubicBezTo>
                    <a:pt x="18881" y="56890"/>
                    <a:pt x="18905" y="56880"/>
                    <a:pt x="18929" y="56880"/>
                  </a:cubicBezTo>
                  <a:cubicBezTo>
                    <a:pt x="18964" y="56880"/>
                    <a:pt x="19001" y="56899"/>
                    <a:pt x="19025" y="56946"/>
                  </a:cubicBezTo>
                  <a:lnTo>
                    <a:pt x="19145" y="57066"/>
                  </a:lnTo>
                  <a:cubicBezTo>
                    <a:pt x="19185" y="57146"/>
                    <a:pt x="19185" y="57186"/>
                    <a:pt x="19145" y="57266"/>
                  </a:cubicBezTo>
                  <a:lnTo>
                    <a:pt x="18225" y="58065"/>
                  </a:lnTo>
                  <a:cubicBezTo>
                    <a:pt x="18106" y="58185"/>
                    <a:pt x="18026" y="58345"/>
                    <a:pt x="18106" y="58505"/>
                  </a:cubicBezTo>
                  <a:lnTo>
                    <a:pt x="18185" y="58865"/>
                  </a:lnTo>
                  <a:cubicBezTo>
                    <a:pt x="18238" y="59049"/>
                    <a:pt x="18412" y="59164"/>
                    <a:pt x="18582" y="59164"/>
                  </a:cubicBezTo>
                  <a:cubicBezTo>
                    <a:pt x="18670" y="59164"/>
                    <a:pt x="18757" y="59133"/>
                    <a:pt x="18825" y="59064"/>
                  </a:cubicBezTo>
                  <a:lnTo>
                    <a:pt x="19464" y="58585"/>
                  </a:lnTo>
                  <a:cubicBezTo>
                    <a:pt x="19504" y="58545"/>
                    <a:pt x="19544" y="58465"/>
                    <a:pt x="19584" y="58425"/>
                  </a:cubicBezTo>
                  <a:lnTo>
                    <a:pt x="20184" y="56906"/>
                  </a:lnTo>
                  <a:cubicBezTo>
                    <a:pt x="20224" y="56746"/>
                    <a:pt x="20384" y="56666"/>
                    <a:pt x="20544" y="56666"/>
                  </a:cubicBezTo>
                  <a:lnTo>
                    <a:pt x="21703" y="56626"/>
                  </a:lnTo>
                  <a:lnTo>
                    <a:pt x="21822" y="56626"/>
                  </a:lnTo>
                  <a:lnTo>
                    <a:pt x="23141" y="56986"/>
                  </a:lnTo>
                  <a:cubicBezTo>
                    <a:pt x="23461" y="57066"/>
                    <a:pt x="23541" y="57466"/>
                    <a:pt x="23301" y="57666"/>
                  </a:cubicBezTo>
                  <a:lnTo>
                    <a:pt x="22422" y="58505"/>
                  </a:lnTo>
                  <a:cubicBezTo>
                    <a:pt x="22363" y="58563"/>
                    <a:pt x="22284" y="58600"/>
                    <a:pt x="22198" y="58600"/>
                  </a:cubicBezTo>
                  <a:cubicBezTo>
                    <a:pt x="22167" y="58600"/>
                    <a:pt x="22134" y="58595"/>
                    <a:pt x="22102" y="58585"/>
                  </a:cubicBezTo>
                  <a:lnTo>
                    <a:pt x="21303" y="58465"/>
                  </a:lnTo>
                  <a:cubicBezTo>
                    <a:pt x="21143" y="58465"/>
                    <a:pt x="20983" y="58545"/>
                    <a:pt x="20903" y="58705"/>
                  </a:cubicBezTo>
                  <a:lnTo>
                    <a:pt x="20783" y="58905"/>
                  </a:lnTo>
                  <a:cubicBezTo>
                    <a:pt x="20703" y="59064"/>
                    <a:pt x="20743" y="59264"/>
                    <a:pt x="20903" y="59384"/>
                  </a:cubicBezTo>
                  <a:lnTo>
                    <a:pt x="21103" y="59504"/>
                  </a:lnTo>
                  <a:cubicBezTo>
                    <a:pt x="21183" y="59584"/>
                    <a:pt x="21263" y="59704"/>
                    <a:pt x="21263" y="59824"/>
                  </a:cubicBezTo>
                  <a:lnTo>
                    <a:pt x="21303" y="60903"/>
                  </a:lnTo>
                  <a:cubicBezTo>
                    <a:pt x="21343" y="61063"/>
                    <a:pt x="21183" y="61263"/>
                    <a:pt x="21023" y="61303"/>
                  </a:cubicBezTo>
                  <a:lnTo>
                    <a:pt x="20424" y="61462"/>
                  </a:lnTo>
                  <a:cubicBezTo>
                    <a:pt x="20384" y="61502"/>
                    <a:pt x="20344" y="61542"/>
                    <a:pt x="20344" y="61622"/>
                  </a:cubicBezTo>
                  <a:lnTo>
                    <a:pt x="20384" y="62022"/>
                  </a:lnTo>
                  <a:cubicBezTo>
                    <a:pt x="20384" y="62062"/>
                    <a:pt x="20424" y="62142"/>
                    <a:pt x="20504" y="62142"/>
                  </a:cubicBezTo>
                  <a:lnTo>
                    <a:pt x="21743" y="62302"/>
                  </a:lnTo>
                  <a:cubicBezTo>
                    <a:pt x="21862" y="62302"/>
                    <a:pt x="21942" y="62382"/>
                    <a:pt x="22022" y="62462"/>
                  </a:cubicBezTo>
                  <a:lnTo>
                    <a:pt x="22342" y="62941"/>
                  </a:lnTo>
                  <a:cubicBezTo>
                    <a:pt x="22382" y="62981"/>
                    <a:pt x="22342" y="63101"/>
                    <a:pt x="22262" y="63101"/>
                  </a:cubicBezTo>
                  <a:lnTo>
                    <a:pt x="21822" y="63221"/>
                  </a:lnTo>
                  <a:cubicBezTo>
                    <a:pt x="21783" y="63221"/>
                    <a:pt x="21743" y="63261"/>
                    <a:pt x="21743" y="63301"/>
                  </a:cubicBezTo>
                  <a:lnTo>
                    <a:pt x="21663" y="63781"/>
                  </a:lnTo>
                  <a:cubicBezTo>
                    <a:pt x="21663" y="63821"/>
                    <a:pt x="21703" y="63900"/>
                    <a:pt x="21783" y="63900"/>
                  </a:cubicBezTo>
                  <a:lnTo>
                    <a:pt x="22662" y="64020"/>
                  </a:lnTo>
                  <a:cubicBezTo>
                    <a:pt x="22742" y="64020"/>
                    <a:pt x="22822" y="64060"/>
                    <a:pt x="22902" y="64140"/>
                  </a:cubicBezTo>
                  <a:cubicBezTo>
                    <a:pt x="23332" y="64571"/>
                    <a:pt x="25297" y="66421"/>
                    <a:pt x="25377" y="66421"/>
                  </a:cubicBezTo>
                  <a:cubicBezTo>
                    <a:pt x="25379" y="66421"/>
                    <a:pt x="25380" y="66420"/>
                    <a:pt x="25380" y="66418"/>
                  </a:cubicBezTo>
                  <a:lnTo>
                    <a:pt x="25539" y="66458"/>
                  </a:lnTo>
                  <a:lnTo>
                    <a:pt x="27458" y="66019"/>
                  </a:lnTo>
                  <a:cubicBezTo>
                    <a:pt x="27618" y="65979"/>
                    <a:pt x="27778" y="65819"/>
                    <a:pt x="27738" y="65619"/>
                  </a:cubicBezTo>
                  <a:lnTo>
                    <a:pt x="27698" y="64460"/>
                  </a:lnTo>
                  <a:cubicBezTo>
                    <a:pt x="27698" y="64420"/>
                    <a:pt x="27738" y="64340"/>
                    <a:pt x="27778" y="64340"/>
                  </a:cubicBezTo>
                  <a:lnTo>
                    <a:pt x="27977" y="64260"/>
                  </a:lnTo>
                  <a:cubicBezTo>
                    <a:pt x="27999" y="64249"/>
                    <a:pt x="28020" y="64245"/>
                    <a:pt x="28041" y="64245"/>
                  </a:cubicBezTo>
                  <a:cubicBezTo>
                    <a:pt x="28097" y="64245"/>
                    <a:pt x="28148" y="64282"/>
                    <a:pt x="28177" y="64340"/>
                  </a:cubicBezTo>
                  <a:lnTo>
                    <a:pt x="28417" y="66458"/>
                  </a:lnTo>
                  <a:cubicBezTo>
                    <a:pt x="28417" y="66618"/>
                    <a:pt x="28337" y="66778"/>
                    <a:pt x="28217" y="66858"/>
                  </a:cubicBezTo>
                  <a:lnTo>
                    <a:pt x="26219" y="67977"/>
                  </a:lnTo>
                  <a:cubicBezTo>
                    <a:pt x="26179" y="68017"/>
                    <a:pt x="26139" y="68017"/>
                    <a:pt x="26099" y="68017"/>
                  </a:cubicBezTo>
                  <a:lnTo>
                    <a:pt x="24340" y="68457"/>
                  </a:lnTo>
                  <a:cubicBezTo>
                    <a:pt x="24181" y="68497"/>
                    <a:pt x="24101" y="68577"/>
                    <a:pt x="24061" y="68697"/>
                  </a:cubicBezTo>
                  <a:lnTo>
                    <a:pt x="22822" y="69136"/>
                  </a:lnTo>
                  <a:cubicBezTo>
                    <a:pt x="22862" y="69056"/>
                    <a:pt x="22862" y="68976"/>
                    <a:pt x="22862" y="68896"/>
                  </a:cubicBezTo>
                  <a:lnTo>
                    <a:pt x="22702" y="66738"/>
                  </a:lnTo>
                  <a:cubicBezTo>
                    <a:pt x="22702" y="66578"/>
                    <a:pt x="22622" y="66458"/>
                    <a:pt x="22462" y="66418"/>
                  </a:cubicBezTo>
                  <a:lnTo>
                    <a:pt x="22062" y="66219"/>
                  </a:lnTo>
                  <a:cubicBezTo>
                    <a:pt x="21982" y="66179"/>
                    <a:pt x="21902" y="66059"/>
                    <a:pt x="21862" y="65979"/>
                  </a:cubicBezTo>
                  <a:lnTo>
                    <a:pt x="21583" y="64980"/>
                  </a:lnTo>
                  <a:cubicBezTo>
                    <a:pt x="21513" y="64806"/>
                    <a:pt x="21383" y="64692"/>
                    <a:pt x="21192" y="64692"/>
                  </a:cubicBezTo>
                  <a:cubicBezTo>
                    <a:pt x="21164" y="64692"/>
                    <a:pt x="21134" y="64695"/>
                    <a:pt x="21103" y="64700"/>
                  </a:cubicBezTo>
                  <a:lnTo>
                    <a:pt x="19464" y="64940"/>
                  </a:lnTo>
                  <a:cubicBezTo>
                    <a:pt x="19305" y="64940"/>
                    <a:pt x="19185" y="64860"/>
                    <a:pt x="19065" y="64740"/>
                  </a:cubicBezTo>
                  <a:lnTo>
                    <a:pt x="18705" y="64140"/>
                  </a:lnTo>
                  <a:cubicBezTo>
                    <a:pt x="18625" y="64034"/>
                    <a:pt x="18492" y="63963"/>
                    <a:pt x="18353" y="63963"/>
                  </a:cubicBezTo>
                  <a:cubicBezTo>
                    <a:pt x="18283" y="63963"/>
                    <a:pt x="18212" y="63980"/>
                    <a:pt x="18145" y="64020"/>
                  </a:cubicBezTo>
                  <a:lnTo>
                    <a:pt x="18066" y="64060"/>
                  </a:lnTo>
                  <a:cubicBezTo>
                    <a:pt x="17906" y="64180"/>
                    <a:pt x="17826" y="64420"/>
                    <a:pt x="17906" y="64580"/>
                  </a:cubicBezTo>
                  <a:lnTo>
                    <a:pt x="18066" y="64860"/>
                  </a:lnTo>
                  <a:cubicBezTo>
                    <a:pt x="18185" y="65100"/>
                    <a:pt x="18026" y="65379"/>
                    <a:pt x="17786" y="65419"/>
                  </a:cubicBezTo>
                  <a:lnTo>
                    <a:pt x="17186" y="65539"/>
                  </a:lnTo>
                  <a:cubicBezTo>
                    <a:pt x="17026" y="65579"/>
                    <a:pt x="16906" y="65659"/>
                    <a:pt x="16867" y="65819"/>
                  </a:cubicBezTo>
                  <a:lnTo>
                    <a:pt x="16427" y="67258"/>
                  </a:lnTo>
                  <a:cubicBezTo>
                    <a:pt x="16427" y="67298"/>
                    <a:pt x="16387" y="67338"/>
                    <a:pt x="16347" y="67338"/>
                  </a:cubicBezTo>
                  <a:lnTo>
                    <a:pt x="16227" y="67338"/>
                  </a:lnTo>
                  <a:cubicBezTo>
                    <a:pt x="16187" y="67338"/>
                    <a:pt x="16107" y="67298"/>
                    <a:pt x="16107" y="67218"/>
                  </a:cubicBezTo>
                  <a:lnTo>
                    <a:pt x="15787" y="65819"/>
                  </a:lnTo>
                  <a:cubicBezTo>
                    <a:pt x="15747" y="65579"/>
                    <a:pt x="15907" y="65339"/>
                    <a:pt x="16147" y="65299"/>
                  </a:cubicBezTo>
                  <a:lnTo>
                    <a:pt x="16467" y="65259"/>
                  </a:lnTo>
                  <a:cubicBezTo>
                    <a:pt x="16507" y="65219"/>
                    <a:pt x="16547" y="65219"/>
                    <a:pt x="16547" y="65179"/>
                  </a:cubicBezTo>
                  <a:lnTo>
                    <a:pt x="16667" y="64780"/>
                  </a:lnTo>
                  <a:cubicBezTo>
                    <a:pt x="16707" y="64700"/>
                    <a:pt x="16667" y="64660"/>
                    <a:pt x="16627" y="64620"/>
                  </a:cubicBezTo>
                  <a:lnTo>
                    <a:pt x="15068" y="63701"/>
                  </a:lnTo>
                  <a:cubicBezTo>
                    <a:pt x="14948" y="63621"/>
                    <a:pt x="14868" y="63461"/>
                    <a:pt x="14908" y="63301"/>
                  </a:cubicBezTo>
                  <a:lnTo>
                    <a:pt x="15028" y="62661"/>
                  </a:lnTo>
                  <a:cubicBezTo>
                    <a:pt x="15068" y="62502"/>
                    <a:pt x="14988" y="62302"/>
                    <a:pt x="14788" y="62222"/>
                  </a:cubicBezTo>
                  <a:lnTo>
                    <a:pt x="12590" y="61223"/>
                  </a:lnTo>
                  <a:cubicBezTo>
                    <a:pt x="12570" y="61203"/>
                    <a:pt x="12540" y="61193"/>
                    <a:pt x="12510" y="61193"/>
                  </a:cubicBezTo>
                  <a:cubicBezTo>
                    <a:pt x="12480" y="61193"/>
                    <a:pt x="12450" y="61203"/>
                    <a:pt x="12430" y="61223"/>
                  </a:cubicBezTo>
                  <a:lnTo>
                    <a:pt x="12350" y="61303"/>
                  </a:lnTo>
                  <a:cubicBezTo>
                    <a:pt x="12310" y="61383"/>
                    <a:pt x="12310" y="61462"/>
                    <a:pt x="12350" y="61502"/>
                  </a:cubicBezTo>
                  <a:lnTo>
                    <a:pt x="12990" y="61982"/>
                  </a:lnTo>
                  <a:cubicBezTo>
                    <a:pt x="13110" y="62022"/>
                    <a:pt x="13190" y="62182"/>
                    <a:pt x="13190" y="62302"/>
                  </a:cubicBezTo>
                  <a:lnTo>
                    <a:pt x="13150" y="63101"/>
                  </a:lnTo>
                  <a:cubicBezTo>
                    <a:pt x="13150" y="63141"/>
                    <a:pt x="13110" y="63221"/>
                    <a:pt x="13070" y="63221"/>
                  </a:cubicBezTo>
                  <a:lnTo>
                    <a:pt x="12830" y="63301"/>
                  </a:lnTo>
                  <a:cubicBezTo>
                    <a:pt x="12790" y="63301"/>
                    <a:pt x="12750" y="63301"/>
                    <a:pt x="12710" y="63261"/>
                  </a:cubicBezTo>
                  <a:lnTo>
                    <a:pt x="12310" y="62861"/>
                  </a:lnTo>
                  <a:cubicBezTo>
                    <a:pt x="12270" y="62841"/>
                    <a:pt x="12240" y="62831"/>
                    <a:pt x="12215" y="62831"/>
                  </a:cubicBezTo>
                  <a:cubicBezTo>
                    <a:pt x="12190" y="62831"/>
                    <a:pt x="12170" y="62841"/>
                    <a:pt x="12150" y="62861"/>
                  </a:cubicBezTo>
                  <a:lnTo>
                    <a:pt x="11990" y="62941"/>
                  </a:lnTo>
                  <a:cubicBezTo>
                    <a:pt x="11911" y="62981"/>
                    <a:pt x="11911" y="63061"/>
                    <a:pt x="11951" y="63141"/>
                  </a:cubicBezTo>
                  <a:lnTo>
                    <a:pt x="12550" y="63980"/>
                  </a:lnTo>
                  <a:cubicBezTo>
                    <a:pt x="12636" y="64067"/>
                    <a:pt x="12764" y="64132"/>
                    <a:pt x="12889" y="64132"/>
                  </a:cubicBezTo>
                  <a:cubicBezTo>
                    <a:pt x="12937" y="64132"/>
                    <a:pt x="12985" y="64123"/>
                    <a:pt x="13030" y="64100"/>
                  </a:cubicBezTo>
                  <a:lnTo>
                    <a:pt x="13110" y="64020"/>
                  </a:lnTo>
                  <a:cubicBezTo>
                    <a:pt x="13166" y="63992"/>
                    <a:pt x="13224" y="63980"/>
                    <a:pt x="13281" y="63980"/>
                  </a:cubicBezTo>
                  <a:cubicBezTo>
                    <a:pt x="13469" y="63980"/>
                    <a:pt x="13648" y="64116"/>
                    <a:pt x="13709" y="64300"/>
                  </a:cubicBezTo>
                  <a:lnTo>
                    <a:pt x="14628" y="67897"/>
                  </a:lnTo>
                  <a:cubicBezTo>
                    <a:pt x="14628" y="67937"/>
                    <a:pt x="14588" y="68017"/>
                    <a:pt x="14508" y="68017"/>
                  </a:cubicBezTo>
                  <a:lnTo>
                    <a:pt x="14468" y="68017"/>
                  </a:lnTo>
                  <a:cubicBezTo>
                    <a:pt x="14447" y="68028"/>
                    <a:pt x="14428" y="68033"/>
                    <a:pt x="14412" y="68033"/>
                  </a:cubicBezTo>
                  <a:cubicBezTo>
                    <a:pt x="14367" y="68033"/>
                    <a:pt x="14338" y="67996"/>
                    <a:pt x="14309" y="67937"/>
                  </a:cubicBezTo>
                  <a:lnTo>
                    <a:pt x="13309" y="65139"/>
                  </a:lnTo>
                  <a:cubicBezTo>
                    <a:pt x="13309" y="65100"/>
                    <a:pt x="13269" y="65060"/>
                    <a:pt x="13229" y="65060"/>
                  </a:cubicBezTo>
                  <a:lnTo>
                    <a:pt x="12950" y="65020"/>
                  </a:lnTo>
                  <a:cubicBezTo>
                    <a:pt x="12870" y="65020"/>
                    <a:pt x="12790" y="65060"/>
                    <a:pt x="12790" y="65139"/>
                  </a:cubicBezTo>
                  <a:lnTo>
                    <a:pt x="12670" y="66538"/>
                  </a:lnTo>
                  <a:cubicBezTo>
                    <a:pt x="12670" y="66738"/>
                    <a:pt x="12510" y="66898"/>
                    <a:pt x="12350" y="66938"/>
                  </a:cubicBezTo>
                  <a:lnTo>
                    <a:pt x="12230" y="66938"/>
                  </a:lnTo>
                  <a:cubicBezTo>
                    <a:pt x="12070" y="66978"/>
                    <a:pt x="11911" y="67098"/>
                    <a:pt x="11911" y="67298"/>
                  </a:cubicBezTo>
                  <a:lnTo>
                    <a:pt x="11191" y="67058"/>
                  </a:lnTo>
                  <a:cubicBezTo>
                    <a:pt x="11191" y="67018"/>
                    <a:pt x="11191" y="66978"/>
                    <a:pt x="11231" y="66978"/>
                  </a:cubicBezTo>
                  <a:lnTo>
                    <a:pt x="11591" y="66698"/>
                  </a:lnTo>
                  <a:cubicBezTo>
                    <a:pt x="11591" y="66698"/>
                    <a:pt x="11631" y="66658"/>
                    <a:pt x="11631" y="66618"/>
                  </a:cubicBezTo>
                  <a:lnTo>
                    <a:pt x="11711" y="65979"/>
                  </a:lnTo>
                  <a:cubicBezTo>
                    <a:pt x="11711" y="65819"/>
                    <a:pt x="11671" y="65659"/>
                    <a:pt x="11511" y="65579"/>
                  </a:cubicBezTo>
                  <a:lnTo>
                    <a:pt x="11111" y="65339"/>
                  </a:lnTo>
                  <a:cubicBezTo>
                    <a:pt x="11071" y="65299"/>
                    <a:pt x="11031" y="65259"/>
                    <a:pt x="11071" y="65179"/>
                  </a:cubicBezTo>
                  <a:lnTo>
                    <a:pt x="11191" y="64700"/>
                  </a:lnTo>
                  <a:cubicBezTo>
                    <a:pt x="11191" y="64620"/>
                    <a:pt x="11151" y="64540"/>
                    <a:pt x="11071" y="64540"/>
                  </a:cubicBezTo>
                  <a:lnTo>
                    <a:pt x="10951" y="64500"/>
                  </a:lnTo>
                  <a:cubicBezTo>
                    <a:pt x="10911" y="64500"/>
                    <a:pt x="10871" y="64500"/>
                    <a:pt x="10831" y="64540"/>
                  </a:cubicBezTo>
                  <a:lnTo>
                    <a:pt x="10472" y="64900"/>
                  </a:lnTo>
                  <a:cubicBezTo>
                    <a:pt x="10448" y="64935"/>
                    <a:pt x="10415" y="64949"/>
                    <a:pt x="10381" y="64949"/>
                  </a:cubicBezTo>
                  <a:cubicBezTo>
                    <a:pt x="10299" y="64949"/>
                    <a:pt x="10215" y="64865"/>
                    <a:pt x="10272" y="64780"/>
                  </a:cubicBezTo>
                  <a:lnTo>
                    <a:pt x="10632" y="63980"/>
                  </a:lnTo>
                  <a:cubicBezTo>
                    <a:pt x="10712" y="63741"/>
                    <a:pt x="10552" y="63461"/>
                    <a:pt x="10272" y="63421"/>
                  </a:cubicBezTo>
                  <a:lnTo>
                    <a:pt x="9193" y="63341"/>
                  </a:lnTo>
                  <a:cubicBezTo>
                    <a:pt x="9113" y="63341"/>
                    <a:pt x="9033" y="63461"/>
                    <a:pt x="9073" y="63541"/>
                  </a:cubicBezTo>
                  <a:lnTo>
                    <a:pt x="9233" y="63900"/>
                  </a:lnTo>
                  <a:cubicBezTo>
                    <a:pt x="9295" y="63993"/>
                    <a:pt x="9213" y="64086"/>
                    <a:pt x="9117" y="64086"/>
                  </a:cubicBezTo>
                  <a:cubicBezTo>
                    <a:pt x="9089" y="64086"/>
                    <a:pt x="9060" y="64078"/>
                    <a:pt x="9033" y="64060"/>
                  </a:cubicBezTo>
                  <a:lnTo>
                    <a:pt x="8553" y="63701"/>
                  </a:lnTo>
                  <a:cubicBezTo>
                    <a:pt x="8533" y="63681"/>
                    <a:pt x="8513" y="63671"/>
                    <a:pt x="8493" y="63671"/>
                  </a:cubicBezTo>
                  <a:cubicBezTo>
                    <a:pt x="8473" y="63671"/>
                    <a:pt x="8453" y="63681"/>
                    <a:pt x="8433" y="63701"/>
                  </a:cubicBezTo>
                  <a:lnTo>
                    <a:pt x="8274" y="63781"/>
                  </a:lnTo>
                  <a:cubicBezTo>
                    <a:pt x="8194" y="63821"/>
                    <a:pt x="8194" y="63940"/>
                    <a:pt x="8274" y="63980"/>
                  </a:cubicBezTo>
                  <a:lnTo>
                    <a:pt x="9033" y="64620"/>
                  </a:lnTo>
                  <a:cubicBezTo>
                    <a:pt x="9073" y="64660"/>
                    <a:pt x="9073" y="64780"/>
                    <a:pt x="9033" y="64820"/>
                  </a:cubicBezTo>
                  <a:lnTo>
                    <a:pt x="8873" y="64940"/>
                  </a:lnTo>
                  <a:lnTo>
                    <a:pt x="8753" y="64940"/>
                  </a:lnTo>
                  <a:lnTo>
                    <a:pt x="7594" y="64660"/>
                  </a:lnTo>
                  <a:cubicBezTo>
                    <a:pt x="7554" y="64660"/>
                    <a:pt x="7514" y="64660"/>
                    <a:pt x="7514" y="64700"/>
                  </a:cubicBezTo>
                  <a:lnTo>
                    <a:pt x="7234" y="64900"/>
                  </a:lnTo>
                  <a:cubicBezTo>
                    <a:pt x="7194" y="64940"/>
                    <a:pt x="7194" y="65020"/>
                    <a:pt x="7234" y="65100"/>
                  </a:cubicBezTo>
                  <a:lnTo>
                    <a:pt x="8433" y="66299"/>
                  </a:lnTo>
                  <a:cubicBezTo>
                    <a:pt x="8511" y="66376"/>
                    <a:pt x="8605" y="66420"/>
                    <a:pt x="8705" y="66420"/>
                  </a:cubicBezTo>
                  <a:cubicBezTo>
                    <a:pt x="8760" y="66420"/>
                    <a:pt x="8816" y="66407"/>
                    <a:pt x="8873" y="66378"/>
                  </a:cubicBezTo>
                  <a:lnTo>
                    <a:pt x="9273" y="66259"/>
                  </a:lnTo>
                  <a:cubicBezTo>
                    <a:pt x="9323" y="66239"/>
                    <a:pt x="9375" y="66229"/>
                    <a:pt x="9427" y="66229"/>
                  </a:cubicBezTo>
                  <a:cubicBezTo>
                    <a:pt x="9582" y="66229"/>
                    <a:pt x="9732" y="66319"/>
                    <a:pt x="9792" y="66498"/>
                  </a:cubicBezTo>
                  <a:lnTo>
                    <a:pt x="10072" y="67298"/>
                  </a:lnTo>
                  <a:cubicBezTo>
                    <a:pt x="10112" y="67418"/>
                    <a:pt x="10072" y="67538"/>
                    <a:pt x="9992" y="67657"/>
                  </a:cubicBezTo>
                  <a:lnTo>
                    <a:pt x="8114" y="70255"/>
                  </a:lnTo>
                  <a:cubicBezTo>
                    <a:pt x="8090" y="70302"/>
                    <a:pt x="8053" y="70322"/>
                    <a:pt x="8010" y="70322"/>
                  </a:cubicBezTo>
                  <a:cubicBezTo>
                    <a:pt x="7980" y="70322"/>
                    <a:pt x="7947" y="70312"/>
                    <a:pt x="7914" y="70295"/>
                  </a:cubicBezTo>
                  <a:lnTo>
                    <a:pt x="7434" y="69976"/>
                  </a:lnTo>
                  <a:cubicBezTo>
                    <a:pt x="7394" y="69936"/>
                    <a:pt x="7354" y="69896"/>
                    <a:pt x="7394" y="69816"/>
                  </a:cubicBezTo>
                  <a:lnTo>
                    <a:pt x="7594" y="69376"/>
                  </a:lnTo>
                  <a:cubicBezTo>
                    <a:pt x="7634" y="69296"/>
                    <a:pt x="7594" y="69216"/>
                    <a:pt x="7514" y="69176"/>
                  </a:cubicBezTo>
                  <a:lnTo>
                    <a:pt x="7354" y="69136"/>
                  </a:lnTo>
                  <a:cubicBezTo>
                    <a:pt x="7314" y="69136"/>
                    <a:pt x="7234" y="69136"/>
                    <a:pt x="7234" y="69216"/>
                  </a:cubicBezTo>
                  <a:lnTo>
                    <a:pt x="6955" y="69696"/>
                  </a:lnTo>
                  <a:cubicBezTo>
                    <a:pt x="6875" y="69816"/>
                    <a:pt x="6875" y="69976"/>
                    <a:pt x="6955" y="70095"/>
                  </a:cubicBezTo>
                  <a:lnTo>
                    <a:pt x="7394" y="70815"/>
                  </a:lnTo>
                  <a:cubicBezTo>
                    <a:pt x="7554" y="71095"/>
                    <a:pt x="7354" y="71454"/>
                    <a:pt x="7035" y="71454"/>
                  </a:cubicBezTo>
                  <a:lnTo>
                    <a:pt x="5636" y="71334"/>
                  </a:lnTo>
                  <a:cubicBezTo>
                    <a:pt x="5356" y="71334"/>
                    <a:pt x="5196" y="71015"/>
                    <a:pt x="5316" y="70735"/>
                  </a:cubicBezTo>
                  <a:lnTo>
                    <a:pt x="5436" y="70575"/>
                  </a:lnTo>
                  <a:cubicBezTo>
                    <a:pt x="5476" y="70455"/>
                    <a:pt x="5596" y="70375"/>
                    <a:pt x="5716" y="70375"/>
                  </a:cubicBezTo>
                  <a:lnTo>
                    <a:pt x="6115" y="70335"/>
                  </a:lnTo>
                  <a:cubicBezTo>
                    <a:pt x="6155" y="70335"/>
                    <a:pt x="6195" y="70295"/>
                    <a:pt x="6235" y="70255"/>
                  </a:cubicBezTo>
                  <a:lnTo>
                    <a:pt x="6315" y="70095"/>
                  </a:lnTo>
                  <a:cubicBezTo>
                    <a:pt x="6355" y="70055"/>
                    <a:pt x="6355" y="69976"/>
                    <a:pt x="6275" y="69936"/>
                  </a:cubicBezTo>
                  <a:lnTo>
                    <a:pt x="5955" y="69816"/>
                  </a:lnTo>
                  <a:cubicBezTo>
                    <a:pt x="5875" y="69776"/>
                    <a:pt x="5875" y="69696"/>
                    <a:pt x="5915" y="69616"/>
                  </a:cubicBezTo>
                  <a:lnTo>
                    <a:pt x="6915" y="68017"/>
                  </a:lnTo>
                  <a:cubicBezTo>
                    <a:pt x="6995" y="67817"/>
                    <a:pt x="6955" y="67617"/>
                    <a:pt x="6795" y="67458"/>
                  </a:cubicBezTo>
                  <a:lnTo>
                    <a:pt x="6315" y="67098"/>
                  </a:lnTo>
                  <a:cubicBezTo>
                    <a:pt x="6155" y="67018"/>
                    <a:pt x="6115" y="66858"/>
                    <a:pt x="6155" y="66698"/>
                  </a:cubicBezTo>
                  <a:lnTo>
                    <a:pt x="6435" y="65419"/>
                  </a:lnTo>
                  <a:cubicBezTo>
                    <a:pt x="6435" y="65379"/>
                    <a:pt x="6435" y="65339"/>
                    <a:pt x="6395" y="65299"/>
                  </a:cubicBezTo>
                  <a:lnTo>
                    <a:pt x="5995" y="64980"/>
                  </a:lnTo>
                  <a:cubicBezTo>
                    <a:pt x="5974" y="64969"/>
                    <a:pt x="5950" y="64964"/>
                    <a:pt x="5926" y="64964"/>
                  </a:cubicBezTo>
                  <a:cubicBezTo>
                    <a:pt x="5860" y="64964"/>
                    <a:pt x="5796" y="65001"/>
                    <a:pt x="5796" y="65060"/>
                  </a:cubicBezTo>
                  <a:lnTo>
                    <a:pt x="5436" y="68017"/>
                  </a:lnTo>
                  <a:cubicBezTo>
                    <a:pt x="5436" y="68137"/>
                    <a:pt x="5356" y="68257"/>
                    <a:pt x="5276" y="68297"/>
                  </a:cubicBezTo>
                  <a:lnTo>
                    <a:pt x="4676" y="68737"/>
                  </a:lnTo>
                  <a:cubicBezTo>
                    <a:pt x="4630" y="68783"/>
                    <a:pt x="4569" y="68803"/>
                    <a:pt x="4503" y="68803"/>
                  </a:cubicBezTo>
                  <a:cubicBezTo>
                    <a:pt x="4456" y="68803"/>
                    <a:pt x="4406" y="68793"/>
                    <a:pt x="4357" y="68777"/>
                  </a:cubicBezTo>
                  <a:lnTo>
                    <a:pt x="3677" y="68617"/>
                  </a:lnTo>
                  <a:cubicBezTo>
                    <a:pt x="3637" y="68577"/>
                    <a:pt x="3597" y="68537"/>
                    <a:pt x="3597" y="68497"/>
                  </a:cubicBezTo>
                  <a:lnTo>
                    <a:pt x="3557" y="68177"/>
                  </a:lnTo>
                  <a:cubicBezTo>
                    <a:pt x="3517" y="68177"/>
                    <a:pt x="3517" y="68137"/>
                    <a:pt x="3557" y="68097"/>
                  </a:cubicBezTo>
                  <a:lnTo>
                    <a:pt x="4157" y="67418"/>
                  </a:lnTo>
                  <a:cubicBezTo>
                    <a:pt x="4157" y="67378"/>
                    <a:pt x="4157" y="67338"/>
                    <a:pt x="4197" y="67338"/>
                  </a:cubicBezTo>
                  <a:lnTo>
                    <a:pt x="4197" y="67218"/>
                  </a:lnTo>
                  <a:cubicBezTo>
                    <a:pt x="4197" y="67128"/>
                    <a:pt x="4129" y="67083"/>
                    <a:pt x="4062" y="67083"/>
                  </a:cubicBezTo>
                  <a:cubicBezTo>
                    <a:pt x="4039" y="67083"/>
                    <a:pt x="4017" y="67088"/>
                    <a:pt x="3997" y="67098"/>
                  </a:cubicBezTo>
                  <a:lnTo>
                    <a:pt x="2558" y="67937"/>
                  </a:lnTo>
                  <a:cubicBezTo>
                    <a:pt x="2438" y="68017"/>
                    <a:pt x="2358" y="68137"/>
                    <a:pt x="2358" y="68297"/>
                  </a:cubicBezTo>
                  <a:lnTo>
                    <a:pt x="2398" y="68816"/>
                  </a:lnTo>
                  <a:cubicBezTo>
                    <a:pt x="2398" y="68856"/>
                    <a:pt x="2438" y="68896"/>
                    <a:pt x="2518" y="68936"/>
                  </a:cubicBezTo>
                  <a:lnTo>
                    <a:pt x="2918" y="68976"/>
                  </a:lnTo>
                  <a:cubicBezTo>
                    <a:pt x="2998" y="69016"/>
                    <a:pt x="3038" y="69096"/>
                    <a:pt x="2998" y="69176"/>
                  </a:cubicBezTo>
                  <a:lnTo>
                    <a:pt x="2678" y="69616"/>
                  </a:lnTo>
                  <a:cubicBezTo>
                    <a:pt x="2638" y="69696"/>
                    <a:pt x="2678" y="69776"/>
                    <a:pt x="2758" y="69816"/>
                  </a:cubicBezTo>
                  <a:lnTo>
                    <a:pt x="3318" y="70016"/>
                  </a:lnTo>
                  <a:cubicBezTo>
                    <a:pt x="3477" y="70055"/>
                    <a:pt x="3597" y="70175"/>
                    <a:pt x="3597" y="70375"/>
                  </a:cubicBezTo>
                  <a:lnTo>
                    <a:pt x="3677" y="71255"/>
                  </a:lnTo>
                  <a:cubicBezTo>
                    <a:pt x="3677" y="71334"/>
                    <a:pt x="3637" y="71374"/>
                    <a:pt x="3557" y="71414"/>
                  </a:cubicBezTo>
                  <a:lnTo>
                    <a:pt x="3318" y="71454"/>
                  </a:lnTo>
                  <a:cubicBezTo>
                    <a:pt x="3302" y="71462"/>
                    <a:pt x="3287" y="71465"/>
                    <a:pt x="3272" y="71465"/>
                  </a:cubicBezTo>
                  <a:cubicBezTo>
                    <a:pt x="3210" y="71465"/>
                    <a:pt x="3158" y="71407"/>
                    <a:pt x="3158" y="71374"/>
                  </a:cubicBezTo>
                  <a:lnTo>
                    <a:pt x="2998" y="70655"/>
                  </a:lnTo>
                  <a:cubicBezTo>
                    <a:pt x="2958" y="70615"/>
                    <a:pt x="2918" y="70575"/>
                    <a:pt x="2878" y="70535"/>
                  </a:cubicBezTo>
                  <a:lnTo>
                    <a:pt x="2678" y="70495"/>
                  </a:lnTo>
                  <a:cubicBezTo>
                    <a:pt x="2598" y="70495"/>
                    <a:pt x="2558" y="70535"/>
                    <a:pt x="2518" y="70615"/>
                  </a:cubicBezTo>
                  <a:lnTo>
                    <a:pt x="2238" y="71654"/>
                  </a:lnTo>
                  <a:cubicBezTo>
                    <a:pt x="2238" y="71694"/>
                    <a:pt x="2198" y="71734"/>
                    <a:pt x="2158" y="71734"/>
                  </a:cubicBezTo>
                  <a:lnTo>
                    <a:pt x="1919" y="71734"/>
                  </a:lnTo>
                  <a:cubicBezTo>
                    <a:pt x="1839" y="71734"/>
                    <a:pt x="1759" y="71694"/>
                    <a:pt x="1799" y="71574"/>
                  </a:cubicBezTo>
                  <a:lnTo>
                    <a:pt x="2119" y="70095"/>
                  </a:lnTo>
                  <a:cubicBezTo>
                    <a:pt x="2158" y="70055"/>
                    <a:pt x="2119" y="70016"/>
                    <a:pt x="2079" y="69976"/>
                  </a:cubicBezTo>
                  <a:lnTo>
                    <a:pt x="1799" y="69736"/>
                  </a:lnTo>
                  <a:cubicBezTo>
                    <a:pt x="1770" y="69707"/>
                    <a:pt x="1737" y="69694"/>
                    <a:pt x="1706" y="69694"/>
                  </a:cubicBezTo>
                  <a:cubicBezTo>
                    <a:pt x="1649" y="69694"/>
                    <a:pt x="1599" y="69738"/>
                    <a:pt x="1599" y="69816"/>
                  </a:cubicBezTo>
                  <a:lnTo>
                    <a:pt x="1279" y="71854"/>
                  </a:lnTo>
                  <a:cubicBezTo>
                    <a:pt x="1239" y="72014"/>
                    <a:pt x="1159" y="72134"/>
                    <a:pt x="999" y="72174"/>
                  </a:cubicBezTo>
                  <a:lnTo>
                    <a:pt x="280" y="72414"/>
                  </a:lnTo>
                  <a:cubicBezTo>
                    <a:pt x="80" y="72494"/>
                    <a:pt x="0" y="72653"/>
                    <a:pt x="0" y="72853"/>
                  </a:cubicBezTo>
                  <a:lnTo>
                    <a:pt x="160" y="74932"/>
                  </a:lnTo>
                  <a:cubicBezTo>
                    <a:pt x="160" y="75009"/>
                    <a:pt x="210" y="75053"/>
                    <a:pt x="267" y="75053"/>
                  </a:cubicBezTo>
                  <a:cubicBezTo>
                    <a:pt x="298" y="75053"/>
                    <a:pt x="332" y="75040"/>
                    <a:pt x="360" y="75011"/>
                  </a:cubicBezTo>
                  <a:lnTo>
                    <a:pt x="959" y="74292"/>
                  </a:lnTo>
                  <a:cubicBezTo>
                    <a:pt x="999" y="74212"/>
                    <a:pt x="1039" y="74132"/>
                    <a:pt x="1039" y="74052"/>
                  </a:cubicBezTo>
                  <a:lnTo>
                    <a:pt x="1039" y="73693"/>
                  </a:lnTo>
                  <a:cubicBezTo>
                    <a:pt x="1079" y="73573"/>
                    <a:pt x="1119" y="73453"/>
                    <a:pt x="1239" y="73373"/>
                  </a:cubicBezTo>
                  <a:lnTo>
                    <a:pt x="1439" y="73253"/>
                  </a:lnTo>
                  <a:cubicBezTo>
                    <a:pt x="1511" y="73217"/>
                    <a:pt x="1583" y="73197"/>
                    <a:pt x="1655" y="73197"/>
                  </a:cubicBezTo>
                  <a:cubicBezTo>
                    <a:pt x="1743" y="73197"/>
                    <a:pt x="1831" y="73227"/>
                    <a:pt x="1919" y="73293"/>
                  </a:cubicBezTo>
                  <a:lnTo>
                    <a:pt x="2878" y="74092"/>
                  </a:lnTo>
                  <a:cubicBezTo>
                    <a:pt x="2918" y="74132"/>
                    <a:pt x="2998" y="74252"/>
                    <a:pt x="2998" y="74332"/>
                  </a:cubicBezTo>
                  <a:lnTo>
                    <a:pt x="3038" y="74772"/>
                  </a:lnTo>
                  <a:cubicBezTo>
                    <a:pt x="3072" y="75014"/>
                    <a:pt x="2897" y="75227"/>
                    <a:pt x="2667" y="75227"/>
                  </a:cubicBezTo>
                  <a:cubicBezTo>
                    <a:pt x="2632" y="75227"/>
                    <a:pt x="2595" y="75222"/>
                    <a:pt x="2558" y="75211"/>
                  </a:cubicBezTo>
                  <a:cubicBezTo>
                    <a:pt x="2318" y="75171"/>
                    <a:pt x="2079" y="75091"/>
                    <a:pt x="1879" y="75011"/>
                  </a:cubicBezTo>
                  <a:cubicBezTo>
                    <a:pt x="1868" y="75001"/>
                    <a:pt x="1852" y="74996"/>
                    <a:pt x="1833" y="74996"/>
                  </a:cubicBezTo>
                  <a:cubicBezTo>
                    <a:pt x="1713" y="74996"/>
                    <a:pt x="1446" y="75193"/>
                    <a:pt x="1239" y="75331"/>
                  </a:cubicBezTo>
                  <a:cubicBezTo>
                    <a:pt x="1119" y="75411"/>
                    <a:pt x="1039" y="75571"/>
                    <a:pt x="1079" y="75691"/>
                  </a:cubicBezTo>
                  <a:lnTo>
                    <a:pt x="1119" y="76011"/>
                  </a:lnTo>
                  <a:cubicBezTo>
                    <a:pt x="1155" y="76190"/>
                    <a:pt x="1287" y="76337"/>
                    <a:pt x="1458" y="76337"/>
                  </a:cubicBezTo>
                  <a:cubicBezTo>
                    <a:pt x="1478" y="76337"/>
                    <a:pt x="1498" y="76335"/>
                    <a:pt x="1519" y="76330"/>
                  </a:cubicBezTo>
                  <a:lnTo>
                    <a:pt x="2598" y="76290"/>
                  </a:lnTo>
                  <a:cubicBezTo>
                    <a:pt x="2638" y="76290"/>
                    <a:pt x="2678" y="76250"/>
                    <a:pt x="2718" y="76210"/>
                  </a:cubicBezTo>
                  <a:lnTo>
                    <a:pt x="2878" y="75891"/>
                  </a:lnTo>
                  <a:cubicBezTo>
                    <a:pt x="2878" y="75851"/>
                    <a:pt x="2918" y="75811"/>
                    <a:pt x="2958" y="75811"/>
                  </a:cubicBezTo>
                  <a:lnTo>
                    <a:pt x="3437" y="75811"/>
                  </a:lnTo>
                  <a:cubicBezTo>
                    <a:pt x="3637" y="75811"/>
                    <a:pt x="3837" y="75651"/>
                    <a:pt x="3837" y="75451"/>
                  </a:cubicBezTo>
                  <a:lnTo>
                    <a:pt x="3837" y="75251"/>
                  </a:lnTo>
                  <a:cubicBezTo>
                    <a:pt x="3877" y="75091"/>
                    <a:pt x="3957" y="74971"/>
                    <a:pt x="4117" y="74932"/>
                  </a:cubicBezTo>
                  <a:lnTo>
                    <a:pt x="4397" y="74812"/>
                  </a:lnTo>
                  <a:cubicBezTo>
                    <a:pt x="4429" y="74802"/>
                    <a:pt x="4463" y="74798"/>
                    <a:pt x="4496" y="74798"/>
                  </a:cubicBezTo>
                  <a:cubicBezTo>
                    <a:pt x="4745" y="74798"/>
                    <a:pt x="4982" y="75049"/>
                    <a:pt x="4876" y="75331"/>
                  </a:cubicBezTo>
                  <a:lnTo>
                    <a:pt x="4596" y="76410"/>
                  </a:lnTo>
                  <a:cubicBezTo>
                    <a:pt x="4557" y="76490"/>
                    <a:pt x="4636" y="76570"/>
                    <a:pt x="4716" y="76570"/>
                  </a:cubicBezTo>
                  <a:lnTo>
                    <a:pt x="5036" y="76570"/>
                  </a:lnTo>
                  <a:cubicBezTo>
                    <a:pt x="5236" y="76570"/>
                    <a:pt x="5396" y="76690"/>
                    <a:pt x="5436" y="76890"/>
                  </a:cubicBezTo>
                  <a:lnTo>
                    <a:pt x="5756" y="78369"/>
                  </a:lnTo>
                  <a:cubicBezTo>
                    <a:pt x="5756" y="78529"/>
                    <a:pt x="5716" y="78688"/>
                    <a:pt x="5596" y="78808"/>
                  </a:cubicBezTo>
                  <a:lnTo>
                    <a:pt x="5276" y="79008"/>
                  </a:lnTo>
                  <a:cubicBezTo>
                    <a:pt x="5156" y="79088"/>
                    <a:pt x="5076" y="79248"/>
                    <a:pt x="5116" y="79408"/>
                  </a:cubicBezTo>
                  <a:lnTo>
                    <a:pt x="5156" y="79608"/>
                  </a:lnTo>
                  <a:cubicBezTo>
                    <a:pt x="5204" y="79801"/>
                    <a:pt x="5370" y="79907"/>
                    <a:pt x="5546" y="79907"/>
                  </a:cubicBezTo>
                  <a:cubicBezTo>
                    <a:pt x="5661" y="79907"/>
                    <a:pt x="5781" y="79862"/>
                    <a:pt x="5875" y="79768"/>
                  </a:cubicBezTo>
                  <a:lnTo>
                    <a:pt x="6675" y="78848"/>
                  </a:lnTo>
                  <a:cubicBezTo>
                    <a:pt x="6835" y="78688"/>
                    <a:pt x="6835" y="78449"/>
                    <a:pt x="6675" y="78289"/>
                  </a:cubicBezTo>
                  <a:lnTo>
                    <a:pt x="6635" y="78249"/>
                  </a:lnTo>
                  <a:cubicBezTo>
                    <a:pt x="6475" y="78089"/>
                    <a:pt x="6475" y="77809"/>
                    <a:pt x="6635" y="77649"/>
                  </a:cubicBezTo>
                  <a:lnTo>
                    <a:pt x="7035" y="77290"/>
                  </a:lnTo>
                  <a:cubicBezTo>
                    <a:pt x="7114" y="77210"/>
                    <a:pt x="7074" y="77090"/>
                    <a:pt x="6995" y="77090"/>
                  </a:cubicBezTo>
                  <a:lnTo>
                    <a:pt x="6435" y="76930"/>
                  </a:lnTo>
                  <a:cubicBezTo>
                    <a:pt x="6275" y="76890"/>
                    <a:pt x="6155" y="76770"/>
                    <a:pt x="6115" y="76610"/>
                  </a:cubicBezTo>
                  <a:lnTo>
                    <a:pt x="5995" y="76011"/>
                  </a:lnTo>
                  <a:cubicBezTo>
                    <a:pt x="5955" y="75851"/>
                    <a:pt x="6035" y="75651"/>
                    <a:pt x="6155" y="75571"/>
                  </a:cubicBezTo>
                  <a:lnTo>
                    <a:pt x="6595" y="75331"/>
                  </a:lnTo>
                  <a:cubicBezTo>
                    <a:pt x="6715" y="75251"/>
                    <a:pt x="6795" y="75091"/>
                    <a:pt x="6795" y="74971"/>
                  </a:cubicBezTo>
                  <a:lnTo>
                    <a:pt x="6755" y="74372"/>
                  </a:lnTo>
                  <a:cubicBezTo>
                    <a:pt x="6715" y="74212"/>
                    <a:pt x="6835" y="74012"/>
                    <a:pt x="7035" y="73972"/>
                  </a:cubicBezTo>
                  <a:lnTo>
                    <a:pt x="7434" y="73852"/>
                  </a:lnTo>
                  <a:cubicBezTo>
                    <a:pt x="7488" y="73831"/>
                    <a:pt x="7541" y="73821"/>
                    <a:pt x="7593" y="73821"/>
                  </a:cubicBezTo>
                  <a:cubicBezTo>
                    <a:pt x="7735" y="73821"/>
                    <a:pt x="7866" y="73895"/>
                    <a:pt x="7954" y="74012"/>
                  </a:cubicBezTo>
                  <a:lnTo>
                    <a:pt x="8553" y="75091"/>
                  </a:lnTo>
                  <a:cubicBezTo>
                    <a:pt x="8593" y="75171"/>
                    <a:pt x="8633" y="75251"/>
                    <a:pt x="8593" y="75371"/>
                  </a:cubicBezTo>
                  <a:lnTo>
                    <a:pt x="8154" y="77489"/>
                  </a:lnTo>
                  <a:cubicBezTo>
                    <a:pt x="8068" y="77747"/>
                    <a:pt x="8289" y="77963"/>
                    <a:pt x="8524" y="77963"/>
                  </a:cubicBezTo>
                  <a:cubicBezTo>
                    <a:pt x="8618" y="77963"/>
                    <a:pt x="8713" y="77929"/>
                    <a:pt x="8793" y="77849"/>
                  </a:cubicBezTo>
                  <a:lnTo>
                    <a:pt x="10112" y="76650"/>
                  </a:lnTo>
                  <a:cubicBezTo>
                    <a:pt x="10112" y="76610"/>
                    <a:pt x="10152" y="76570"/>
                    <a:pt x="10152" y="76530"/>
                  </a:cubicBezTo>
                  <a:lnTo>
                    <a:pt x="10072" y="76051"/>
                  </a:lnTo>
                  <a:cubicBezTo>
                    <a:pt x="10072" y="76011"/>
                    <a:pt x="10072" y="75971"/>
                    <a:pt x="10072" y="75971"/>
                  </a:cubicBezTo>
                  <a:lnTo>
                    <a:pt x="10552" y="75371"/>
                  </a:lnTo>
                  <a:cubicBezTo>
                    <a:pt x="10625" y="75254"/>
                    <a:pt x="10741" y="75201"/>
                    <a:pt x="10859" y="75201"/>
                  </a:cubicBezTo>
                  <a:cubicBezTo>
                    <a:pt x="11063" y="75201"/>
                    <a:pt x="11271" y="75358"/>
                    <a:pt x="11271" y="75611"/>
                  </a:cubicBezTo>
                  <a:cubicBezTo>
                    <a:pt x="11271" y="75834"/>
                    <a:pt x="11474" y="76006"/>
                    <a:pt x="11698" y="76006"/>
                  </a:cubicBezTo>
                  <a:cubicBezTo>
                    <a:pt x="11755" y="76006"/>
                    <a:pt x="11814" y="75995"/>
                    <a:pt x="11871" y="75971"/>
                  </a:cubicBezTo>
                  <a:lnTo>
                    <a:pt x="11951" y="75931"/>
                  </a:lnTo>
                  <a:cubicBezTo>
                    <a:pt x="12007" y="75902"/>
                    <a:pt x="12069" y="75889"/>
                    <a:pt x="12130" y="75889"/>
                  </a:cubicBezTo>
                  <a:cubicBezTo>
                    <a:pt x="12242" y="75889"/>
                    <a:pt x="12353" y="75933"/>
                    <a:pt x="12430" y="76011"/>
                  </a:cubicBezTo>
                  <a:lnTo>
                    <a:pt x="12630" y="76250"/>
                  </a:lnTo>
                  <a:cubicBezTo>
                    <a:pt x="12790" y="76450"/>
                    <a:pt x="12750" y="76730"/>
                    <a:pt x="12550" y="76850"/>
                  </a:cubicBezTo>
                  <a:lnTo>
                    <a:pt x="12150" y="77090"/>
                  </a:lnTo>
                  <a:cubicBezTo>
                    <a:pt x="11911" y="77250"/>
                    <a:pt x="11911" y="77609"/>
                    <a:pt x="12150" y="77769"/>
                  </a:cubicBezTo>
                  <a:lnTo>
                    <a:pt x="12830" y="78169"/>
                  </a:lnTo>
                  <a:cubicBezTo>
                    <a:pt x="12950" y="78249"/>
                    <a:pt x="13030" y="78369"/>
                    <a:pt x="13030" y="78489"/>
                  </a:cubicBezTo>
                  <a:lnTo>
                    <a:pt x="13150" y="79608"/>
                  </a:lnTo>
                  <a:cubicBezTo>
                    <a:pt x="13150" y="79848"/>
                    <a:pt x="12950" y="80047"/>
                    <a:pt x="12750" y="80047"/>
                  </a:cubicBezTo>
                  <a:cubicBezTo>
                    <a:pt x="12190" y="80047"/>
                    <a:pt x="11631" y="80047"/>
                    <a:pt x="11072" y="79928"/>
                  </a:cubicBezTo>
                  <a:lnTo>
                    <a:pt x="11072" y="79928"/>
                  </a:lnTo>
                  <a:cubicBezTo>
                    <a:pt x="11087" y="80009"/>
                    <a:pt x="11752" y="86737"/>
                    <a:pt x="11871" y="88001"/>
                  </a:cubicBezTo>
                  <a:cubicBezTo>
                    <a:pt x="11871" y="88121"/>
                    <a:pt x="11951" y="88241"/>
                    <a:pt x="12070" y="88281"/>
                  </a:cubicBezTo>
                  <a:lnTo>
                    <a:pt x="13589" y="89240"/>
                  </a:lnTo>
                  <a:cubicBezTo>
                    <a:pt x="13909" y="89400"/>
                    <a:pt x="13829" y="89839"/>
                    <a:pt x="13509" y="89959"/>
                  </a:cubicBezTo>
                  <a:lnTo>
                    <a:pt x="13030" y="90079"/>
                  </a:lnTo>
                  <a:cubicBezTo>
                    <a:pt x="12830" y="90159"/>
                    <a:pt x="12710" y="90319"/>
                    <a:pt x="12750" y="90519"/>
                  </a:cubicBezTo>
                  <a:lnTo>
                    <a:pt x="12830" y="91078"/>
                  </a:lnTo>
                  <a:cubicBezTo>
                    <a:pt x="12863" y="91276"/>
                    <a:pt x="13004" y="91419"/>
                    <a:pt x="13186" y="91419"/>
                  </a:cubicBezTo>
                  <a:cubicBezTo>
                    <a:pt x="13226" y="91419"/>
                    <a:pt x="13267" y="91412"/>
                    <a:pt x="13309" y="91398"/>
                  </a:cubicBezTo>
                  <a:lnTo>
                    <a:pt x="14109" y="91158"/>
                  </a:lnTo>
                  <a:cubicBezTo>
                    <a:pt x="14149" y="91158"/>
                    <a:pt x="14189" y="91158"/>
                    <a:pt x="14229" y="91198"/>
                  </a:cubicBezTo>
                  <a:lnTo>
                    <a:pt x="14468" y="91438"/>
                  </a:lnTo>
                  <a:cubicBezTo>
                    <a:pt x="14508" y="91438"/>
                    <a:pt x="14508" y="91518"/>
                    <a:pt x="14508" y="91558"/>
                  </a:cubicBezTo>
                  <a:lnTo>
                    <a:pt x="13549" y="94556"/>
                  </a:lnTo>
                  <a:cubicBezTo>
                    <a:pt x="13469" y="94755"/>
                    <a:pt x="13589" y="94995"/>
                    <a:pt x="13829" y="95035"/>
                  </a:cubicBezTo>
                  <a:lnTo>
                    <a:pt x="14628" y="95275"/>
                  </a:lnTo>
                  <a:cubicBezTo>
                    <a:pt x="14788" y="95315"/>
                    <a:pt x="14908" y="95435"/>
                    <a:pt x="14948" y="95595"/>
                  </a:cubicBezTo>
                  <a:lnTo>
                    <a:pt x="14988" y="95875"/>
                  </a:lnTo>
                  <a:cubicBezTo>
                    <a:pt x="15028" y="96114"/>
                    <a:pt x="14868" y="96314"/>
                    <a:pt x="14668" y="96354"/>
                  </a:cubicBezTo>
                  <a:lnTo>
                    <a:pt x="12270" y="96714"/>
                  </a:lnTo>
                  <a:cubicBezTo>
                    <a:pt x="12230" y="96714"/>
                    <a:pt x="12190" y="96754"/>
                    <a:pt x="12190" y="96834"/>
                  </a:cubicBezTo>
                  <a:lnTo>
                    <a:pt x="12070" y="97193"/>
                  </a:lnTo>
                  <a:cubicBezTo>
                    <a:pt x="12070" y="97233"/>
                    <a:pt x="12070" y="97313"/>
                    <a:pt x="12150" y="97353"/>
                  </a:cubicBezTo>
                  <a:lnTo>
                    <a:pt x="16227" y="99352"/>
                  </a:lnTo>
                  <a:cubicBezTo>
                    <a:pt x="16347" y="99392"/>
                    <a:pt x="16427" y="99552"/>
                    <a:pt x="16427" y="99671"/>
                  </a:cubicBezTo>
                  <a:lnTo>
                    <a:pt x="16467" y="100511"/>
                  </a:lnTo>
                  <a:cubicBezTo>
                    <a:pt x="16467" y="100631"/>
                    <a:pt x="16507" y="100751"/>
                    <a:pt x="16587" y="100831"/>
                  </a:cubicBezTo>
                  <a:lnTo>
                    <a:pt x="19384" y="103269"/>
                  </a:lnTo>
                  <a:cubicBezTo>
                    <a:pt x="19624" y="103468"/>
                    <a:pt x="19504" y="103908"/>
                    <a:pt x="19145" y="103948"/>
                  </a:cubicBezTo>
                  <a:lnTo>
                    <a:pt x="16267" y="104228"/>
                  </a:lnTo>
                  <a:cubicBezTo>
                    <a:pt x="16027" y="104268"/>
                    <a:pt x="15867" y="104428"/>
                    <a:pt x="15867" y="104627"/>
                  </a:cubicBezTo>
                  <a:lnTo>
                    <a:pt x="15867" y="106986"/>
                  </a:lnTo>
                  <a:cubicBezTo>
                    <a:pt x="15867" y="107185"/>
                    <a:pt x="16067" y="107385"/>
                    <a:pt x="16307" y="107385"/>
                  </a:cubicBezTo>
                  <a:lnTo>
                    <a:pt x="22062" y="106946"/>
                  </a:lnTo>
                  <a:cubicBezTo>
                    <a:pt x="22079" y="106943"/>
                    <a:pt x="22095" y="106942"/>
                    <a:pt x="22111" y="106942"/>
                  </a:cubicBezTo>
                  <a:cubicBezTo>
                    <a:pt x="22406" y="106942"/>
                    <a:pt x="22612" y="107280"/>
                    <a:pt x="22422" y="107545"/>
                  </a:cubicBezTo>
                  <a:lnTo>
                    <a:pt x="21822" y="108584"/>
                  </a:lnTo>
                  <a:cubicBezTo>
                    <a:pt x="21703" y="108704"/>
                    <a:pt x="21583" y="108784"/>
                    <a:pt x="21423" y="108784"/>
                  </a:cubicBezTo>
                  <a:lnTo>
                    <a:pt x="20224" y="108624"/>
                  </a:lnTo>
                  <a:cubicBezTo>
                    <a:pt x="20104" y="108624"/>
                    <a:pt x="19984" y="108664"/>
                    <a:pt x="19904" y="108744"/>
                  </a:cubicBezTo>
                  <a:lnTo>
                    <a:pt x="18785" y="109743"/>
                  </a:lnTo>
                  <a:cubicBezTo>
                    <a:pt x="18545" y="109943"/>
                    <a:pt x="18625" y="110343"/>
                    <a:pt x="18945" y="110423"/>
                  </a:cubicBezTo>
                  <a:lnTo>
                    <a:pt x="21103" y="111062"/>
                  </a:lnTo>
                  <a:cubicBezTo>
                    <a:pt x="21303" y="111142"/>
                    <a:pt x="21423" y="111302"/>
                    <a:pt x="21423" y="111502"/>
                  </a:cubicBezTo>
                  <a:lnTo>
                    <a:pt x="21183" y="113460"/>
                  </a:lnTo>
                  <a:cubicBezTo>
                    <a:pt x="21143" y="113540"/>
                    <a:pt x="21103" y="113580"/>
                    <a:pt x="21023" y="113580"/>
                  </a:cubicBezTo>
                  <a:lnTo>
                    <a:pt x="20943" y="113580"/>
                  </a:lnTo>
                  <a:cubicBezTo>
                    <a:pt x="20903" y="113580"/>
                    <a:pt x="20863" y="113540"/>
                    <a:pt x="20823" y="113460"/>
                  </a:cubicBezTo>
                  <a:lnTo>
                    <a:pt x="20504" y="112181"/>
                  </a:lnTo>
                  <a:cubicBezTo>
                    <a:pt x="20464" y="111981"/>
                    <a:pt x="20304" y="111862"/>
                    <a:pt x="20104" y="111862"/>
                  </a:cubicBezTo>
                  <a:lnTo>
                    <a:pt x="17786" y="111742"/>
                  </a:lnTo>
                  <a:cubicBezTo>
                    <a:pt x="17626" y="111742"/>
                    <a:pt x="17506" y="111822"/>
                    <a:pt x="17426" y="111942"/>
                  </a:cubicBezTo>
                  <a:lnTo>
                    <a:pt x="15588" y="114819"/>
                  </a:lnTo>
                  <a:cubicBezTo>
                    <a:pt x="15588" y="114859"/>
                    <a:pt x="15508" y="114899"/>
                    <a:pt x="15468" y="114939"/>
                  </a:cubicBezTo>
                  <a:lnTo>
                    <a:pt x="11511" y="117337"/>
                  </a:lnTo>
                  <a:cubicBezTo>
                    <a:pt x="11351" y="117457"/>
                    <a:pt x="11271" y="117657"/>
                    <a:pt x="11351" y="117857"/>
                  </a:cubicBezTo>
                  <a:lnTo>
                    <a:pt x="12030" y="119695"/>
                  </a:lnTo>
                  <a:cubicBezTo>
                    <a:pt x="12100" y="119834"/>
                    <a:pt x="12260" y="119943"/>
                    <a:pt x="12405" y="119943"/>
                  </a:cubicBezTo>
                  <a:cubicBezTo>
                    <a:pt x="12427" y="119943"/>
                    <a:pt x="12449" y="119940"/>
                    <a:pt x="12470" y="119935"/>
                  </a:cubicBezTo>
                  <a:lnTo>
                    <a:pt x="17146" y="119336"/>
                  </a:lnTo>
                  <a:cubicBezTo>
                    <a:pt x="17386" y="119336"/>
                    <a:pt x="17586" y="119495"/>
                    <a:pt x="17626" y="119695"/>
                  </a:cubicBezTo>
                  <a:lnTo>
                    <a:pt x="17706" y="120575"/>
                  </a:lnTo>
                  <a:cubicBezTo>
                    <a:pt x="17706" y="120774"/>
                    <a:pt x="17586" y="120934"/>
                    <a:pt x="17386" y="121014"/>
                  </a:cubicBezTo>
                  <a:lnTo>
                    <a:pt x="12270" y="122333"/>
                  </a:lnTo>
                  <a:cubicBezTo>
                    <a:pt x="12150" y="122373"/>
                    <a:pt x="12070" y="122453"/>
                    <a:pt x="12030" y="122573"/>
                  </a:cubicBezTo>
                  <a:lnTo>
                    <a:pt x="7834" y="132885"/>
                  </a:lnTo>
                  <a:cubicBezTo>
                    <a:pt x="7754" y="133044"/>
                    <a:pt x="7594" y="133124"/>
                    <a:pt x="7394" y="133124"/>
                  </a:cubicBezTo>
                  <a:lnTo>
                    <a:pt x="6395" y="133044"/>
                  </a:lnTo>
                  <a:cubicBezTo>
                    <a:pt x="6377" y="133042"/>
                    <a:pt x="6359" y="133041"/>
                    <a:pt x="6341" y="133041"/>
                  </a:cubicBezTo>
                  <a:cubicBezTo>
                    <a:pt x="6053" y="133041"/>
                    <a:pt x="5882" y="133340"/>
                    <a:pt x="5995" y="133604"/>
                  </a:cubicBezTo>
                  <a:lnTo>
                    <a:pt x="6395" y="134483"/>
                  </a:lnTo>
                  <a:cubicBezTo>
                    <a:pt x="6435" y="134603"/>
                    <a:pt x="6555" y="134683"/>
                    <a:pt x="6675" y="134723"/>
                  </a:cubicBezTo>
                  <a:lnTo>
                    <a:pt x="7594" y="134923"/>
                  </a:lnTo>
                  <a:cubicBezTo>
                    <a:pt x="7714" y="134923"/>
                    <a:pt x="7834" y="135003"/>
                    <a:pt x="7874" y="135123"/>
                  </a:cubicBezTo>
                  <a:lnTo>
                    <a:pt x="9512" y="138800"/>
                  </a:lnTo>
                  <a:cubicBezTo>
                    <a:pt x="9592" y="138920"/>
                    <a:pt x="9712" y="139000"/>
                    <a:pt x="9832" y="139040"/>
                  </a:cubicBezTo>
                  <a:lnTo>
                    <a:pt x="10951" y="139199"/>
                  </a:lnTo>
                  <a:cubicBezTo>
                    <a:pt x="11111" y="139199"/>
                    <a:pt x="11231" y="139319"/>
                    <a:pt x="11271" y="139479"/>
                  </a:cubicBezTo>
                  <a:lnTo>
                    <a:pt x="11511" y="140119"/>
                  </a:lnTo>
                  <a:cubicBezTo>
                    <a:pt x="11551" y="140318"/>
                    <a:pt x="11511" y="140518"/>
                    <a:pt x="11311" y="140638"/>
                  </a:cubicBezTo>
                  <a:lnTo>
                    <a:pt x="6075" y="143636"/>
                  </a:lnTo>
                  <a:cubicBezTo>
                    <a:pt x="5915" y="143716"/>
                    <a:pt x="5835" y="143956"/>
                    <a:pt x="5915" y="144115"/>
                  </a:cubicBezTo>
                  <a:lnTo>
                    <a:pt x="6835" y="146194"/>
                  </a:lnTo>
                  <a:cubicBezTo>
                    <a:pt x="6869" y="146333"/>
                    <a:pt x="7025" y="146441"/>
                    <a:pt x="7196" y="146441"/>
                  </a:cubicBezTo>
                  <a:cubicBezTo>
                    <a:pt x="7222" y="146441"/>
                    <a:pt x="7248" y="146439"/>
                    <a:pt x="7274" y="146434"/>
                  </a:cubicBezTo>
                  <a:lnTo>
                    <a:pt x="8074" y="146274"/>
                  </a:lnTo>
                  <a:cubicBezTo>
                    <a:pt x="8234" y="146194"/>
                    <a:pt x="8353" y="146034"/>
                    <a:pt x="8353" y="145834"/>
                  </a:cubicBezTo>
                  <a:lnTo>
                    <a:pt x="8313" y="143756"/>
                  </a:lnTo>
                  <a:cubicBezTo>
                    <a:pt x="8313" y="143596"/>
                    <a:pt x="8393" y="143436"/>
                    <a:pt x="8553" y="143396"/>
                  </a:cubicBezTo>
                  <a:lnTo>
                    <a:pt x="8953" y="143196"/>
                  </a:lnTo>
                  <a:cubicBezTo>
                    <a:pt x="9013" y="143156"/>
                    <a:pt x="9083" y="143136"/>
                    <a:pt x="9153" y="143136"/>
                  </a:cubicBezTo>
                  <a:cubicBezTo>
                    <a:pt x="9223" y="143136"/>
                    <a:pt x="9293" y="143156"/>
                    <a:pt x="9353" y="143196"/>
                  </a:cubicBezTo>
                  <a:lnTo>
                    <a:pt x="10272" y="143836"/>
                  </a:lnTo>
                  <a:cubicBezTo>
                    <a:pt x="10552" y="143996"/>
                    <a:pt x="10512" y="144395"/>
                    <a:pt x="10232" y="144555"/>
                  </a:cubicBezTo>
                  <a:lnTo>
                    <a:pt x="9552" y="144835"/>
                  </a:lnTo>
                  <a:cubicBezTo>
                    <a:pt x="9393" y="144915"/>
                    <a:pt x="9313" y="145075"/>
                    <a:pt x="9353" y="145274"/>
                  </a:cubicBezTo>
                  <a:lnTo>
                    <a:pt x="9752" y="149111"/>
                  </a:lnTo>
                  <a:cubicBezTo>
                    <a:pt x="9752" y="149271"/>
                    <a:pt x="9712" y="149391"/>
                    <a:pt x="9592" y="149471"/>
                  </a:cubicBezTo>
                  <a:lnTo>
                    <a:pt x="8673" y="150190"/>
                  </a:lnTo>
                  <a:cubicBezTo>
                    <a:pt x="8593" y="150270"/>
                    <a:pt x="8513" y="150390"/>
                    <a:pt x="8513" y="150510"/>
                  </a:cubicBezTo>
                  <a:lnTo>
                    <a:pt x="8353" y="152988"/>
                  </a:lnTo>
                  <a:cubicBezTo>
                    <a:pt x="8353" y="153228"/>
                    <a:pt x="8513" y="153388"/>
                    <a:pt x="8753" y="153428"/>
                  </a:cubicBezTo>
                  <a:lnTo>
                    <a:pt x="12150" y="153668"/>
                  </a:lnTo>
                  <a:cubicBezTo>
                    <a:pt x="12270" y="153668"/>
                    <a:pt x="12390" y="153748"/>
                    <a:pt x="12470" y="153867"/>
                  </a:cubicBezTo>
                  <a:lnTo>
                    <a:pt x="13629" y="155746"/>
                  </a:lnTo>
                  <a:cubicBezTo>
                    <a:pt x="13669" y="155786"/>
                    <a:pt x="13709" y="155826"/>
                    <a:pt x="13749" y="155866"/>
                  </a:cubicBezTo>
                  <a:lnTo>
                    <a:pt x="16707" y="158064"/>
                  </a:lnTo>
                  <a:cubicBezTo>
                    <a:pt x="16787" y="158104"/>
                    <a:pt x="16787" y="158184"/>
                    <a:pt x="16707" y="158264"/>
                  </a:cubicBezTo>
                  <a:lnTo>
                    <a:pt x="16587" y="158344"/>
                  </a:lnTo>
                  <a:cubicBezTo>
                    <a:pt x="16567" y="158364"/>
                    <a:pt x="16547" y="158374"/>
                    <a:pt x="16527" y="158374"/>
                  </a:cubicBezTo>
                  <a:cubicBezTo>
                    <a:pt x="16507" y="158374"/>
                    <a:pt x="16487" y="158364"/>
                    <a:pt x="16467" y="158344"/>
                  </a:cubicBezTo>
                  <a:lnTo>
                    <a:pt x="14508" y="157704"/>
                  </a:lnTo>
                  <a:cubicBezTo>
                    <a:pt x="14466" y="157676"/>
                    <a:pt x="14413" y="157663"/>
                    <a:pt x="14360" y="157663"/>
                  </a:cubicBezTo>
                  <a:cubicBezTo>
                    <a:pt x="14262" y="157663"/>
                    <a:pt x="14160" y="157707"/>
                    <a:pt x="14109" y="157784"/>
                  </a:cubicBezTo>
                  <a:lnTo>
                    <a:pt x="13509" y="158424"/>
                  </a:lnTo>
                  <a:cubicBezTo>
                    <a:pt x="13445" y="158509"/>
                    <a:pt x="13346" y="158549"/>
                    <a:pt x="13244" y="158549"/>
                  </a:cubicBezTo>
                  <a:cubicBezTo>
                    <a:pt x="13155" y="158549"/>
                    <a:pt x="13064" y="158519"/>
                    <a:pt x="12990" y="158464"/>
                  </a:cubicBezTo>
                  <a:lnTo>
                    <a:pt x="10791" y="156945"/>
                  </a:lnTo>
                  <a:cubicBezTo>
                    <a:pt x="10632" y="156825"/>
                    <a:pt x="10592" y="156665"/>
                    <a:pt x="10632" y="156465"/>
                  </a:cubicBezTo>
                  <a:lnTo>
                    <a:pt x="11031" y="155226"/>
                  </a:lnTo>
                  <a:cubicBezTo>
                    <a:pt x="11005" y="155149"/>
                    <a:pt x="10963" y="155105"/>
                    <a:pt x="10915" y="155105"/>
                  </a:cubicBezTo>
                  <a:cubicBezTo>
                    <a:pt x="10888" y="155105"/>
                    <a:pt x="10860" y="155118"/>
                    <a:pt x="10831" y="155146"/>
                  </a:cubicBezTo>
                  <a:lnTo>
                    <a:pt x="10312" y="155426"/>
                  </a:lnTo>
                  <a:cubicBezTo>
                    <a:pt x="10249" y="155474"/>
                    <a:pt x="10180" y="155496"/>
                    <a:pt x="10111" y="155496"/>
                  </a:cubicBezTo>
                  <a:cubicBezTo>
                    <a:pt x="10007" y="155496"/>
                    <a:pt x="9905" y="155443"/>
                    <a:pt x="9832" y="155346"/>
                  </a:cubicBezTo>
                  <a:lnTo>
                    <a:pt x="9273" y="154827"/>
                  </a:lnTo>
                  <a:cubicBezTo>
                    <a:pt x="9244" y="154798"/>
                    <a:pt x="9211" y="154785"/>
                    <a:pt x="9180" y="154785"/>
                  </a:cubicBezTo>
                  <a:cubicBezTo>
                    <a:pt x="9123" y="154785"/>
                    <a:pt x="9073" y="154829"/>
                    <a:pt x="9073" y="154907"/>
                  </a:cubicBezTo>
                  <a:lnTo>
                    <a:pt x="9033" y="156226"/>
                  </a:lnTo>
                  <a:cubicBezTo>
                    <a:pt x="9033" y="156345"/>
                    <a:pt x="9073" y="156465"/>
                    <a:pt x="9193" y="156545"/>
                  </a:cubicBezTo>
                  <a:lnTo>
                    <a:pt x="11711" y="158704"/>
                  </a:lnTo>
                  <a:cubicBezTo>
                    <a:pt x="11951" y="158863"/>
                    <a:pt x="11871" y="159263"/>
                    <a:pt x="11591" y="159383"/>
                  </a:cubicBezTo>
                  <a:lnTo>
                    <a:pt x="10871" y="159623"/>
                  </a:lnTo>
                  <a:cubicBezTo>
                    <a:pt x="10826" y="159653"/>
                    <a:pt x="10774" y="159666"/>
                    <a:pt x="10721" y="159666"/>
                  </a:cubicBezTo>
                  <a:cubicBezTo>
                    <a:pt x="10635" y="159666"/>
                    <a:pt x="10546" y="159632"/>
                    <a:pt x="10472" y="159583"/>
                  </a:cubicBezTo>
                  <a:lnTo>
                    <a:pt x="7314" y="156865"/>
                  </a:lnTo>
                  <a:cubicBezTo>
                    <a:pt x="7194" y="156785"/>
                    <a:pt x="7154" y="156625"/>
                    <a:pt x="7194" y="156505"/>
                  </a:cubicBezTo>
                  <a:lnTo>
                    <a:pt x="7434" y="154667"/>
                  </a:lnTo>
                  <a:cubicBezTo>
                    <a:pt x="7434" y="154547"/>
                    <a:pt x="7394" y="154467"/>
                    <a:pt x="7354" y="154387"/>
                  </a:cubicBezTo>
                  <a:lnTo>
                    <a:pt x="6475" y="153188"/>
                  </a:lnTo>
                  <a:cubicBezTo>
                    <a:pt x="6385" y="153062"/>
                    <a:pt x="6255" y="153001"/>
                    <a:pt x="6127" y="153001"/>
                  </a:cubicBezTo>
                  <a:cubicBezTo>
                    <a:pt x="5972" y="153001"/>
                    <a:pt x="5821" y="153092"/>
                    <a:pt x="5756" y="153268"/>
                  </a:cubicBezTo>
                  <a:lnTo>
                    <a:pt x="5276" y="154587"/>
                  </a:lnTo>
                  <a:cubicBezTo>
                    <a:pt x="5236" y="154667"/>
                    <a:pt x="5236" y="154747"/>
                    <a:pt x="5276" y="154787"/>
                  </a:cubicBezTo>
                  <a:lnTo>
                    <a:pt x="5875" y="159303"/>
                  </a:lnTo>
                  <a:cubicBezTo>
                    <a:pt x="5915" y="159423"/>
                    <a:pt x="5995" y="159543"/>
                    <a:pt x="6115" y="159623"/>
                  </a:cubicBezTo>
                  <a:lnTo>
                    <a:pt x="10232" y="161421"/>
                  </a:lnTo>
                  <a:cubicBezTo>
                    <a:pt x="10284" y="161442"/>
                    <a:pt x="10338" y="161452"/>
                    <a:pt x="10391" y="161452"/>
                  </a:cubicBezTo>
                  <a:cubicBezTo>
                    <a:pt x="10545" y="161452"/>
                    <a:pt x="10692" y="161370"/>
                    <a:pt x="10751" y="161222"/>
                  </a:cubicBezTo>
                  <a:lnTo>
                    <a:pt x="10991" y="160782"/>
                  </a:lnTo>
                  <a:cubicBezTo>
                    <a:pt x="11031" y="160662"/>
                    <a:pt x="11151" y="160582"/>
                    <a:pt x="11311" y="160542"/>
                  </a:cubicBezTo>
                  <a:lnTo>
                    <a:pt x="13429" y="160262"/>
                  </a:lnTo>
                  <a:cubicBezTo>
                    <a:pt x="13629" y="160262"/>
                    <a:pt x="13869" y="160422"/>
                    <a:pt x="13869" y="160662"/>
                  </a:cubicBezTo>
                  <a:lnTo>
                    <a:pt x="13949" y="161941"/>
                  </a:lnTo>
                  <a:cubicBezTo>
                    <a:pt x="13949" y="162178"/>
                    <a:pt x="13776" y="162358"/>
                    <a:pt x="13553" y="162358"/>
                  </a:cubicBezTo>
                  <a:cubicBezTo>
                    <a:pt x="13513" y="162358"/>
                    <a:pt x="13472" y="162353"/>
                    <a:pt x="13429" y="162341"/>
                  </a:cubicBezTo>
                  <a:lnTo>
                    <a:pt x="12750" y="162181"/>
                  </a:lnTo>
                  <a:cubicBezTo>
                    <a:pt x="12710" y="162161"/>
                    <a:pt x="12670" y="162151"/>
                    <a:pt x="12635" y="162151"/>
                  </a:cubicBezTo>
                  <a:cubicBezTo>
                    <a:pt x="12600" y="162151"/>
                    <a:pt x="12570" y="162161"/>
                    <a:pt x="12550" y="162181"/>
                  </a:cubicBezTo>
                  <a:cubicBezTo>
                    <a:pt x="12190" y="162261"/>
                    <a:pt x="11071" y="162580"/>
                    <a:pt x="10991" y="162660"/>
                  </a:cubicBezTo>
                  <a:cubicBezTo>
                    <a:pt x="10911" y="163420"/>
                    <a:pt x="10911" y="164139"/>
                    <a:pt x="10951" y="164899"/>
                  </a:cubicBezTo>
                  <a:cubicBezTo>
                    <a:pt x="10951" y="164939"/>
                    <a:pt x="10951" y="165018"/>
                    <a:pt x="10991" y="165098"/>
                  </a:cubicBezTo>
                  <a:lnTo>
                    <a:pt x="11391" y="165658"/>
                  </a:lnTo>
                  <a:cubicBezTo>
                    <a:pt x="11431" y="165778"/>
                    <a:pt x="11591" y="165858"/>
                    <a:pt x="11751" y="165858"/>
                  </a:cubicBezTo>
                  <a:lnTo>
                    <a:pt x="12470" y="165778"/>
                  </a:lnTo>
                  <a:cubicBezTo>
                    <a:pt x="12670" y="165778"/>
                    <a:pt x="12870" y="165898"/>
                    <a:pt x="12910" y="166098"/>
                  </a:cubicBezTo>
                  <a:lnTo>
                    <a:pt x="12990" y="166617"/>
                  </a:lnTo>
                  <a:cubicBezTo>
                    <a:pt x="13030" y="166737"/>
                    <a:pt x="12990" y="166857"/>
                    <a:pt x="12910" y="166977"/>
                  </a:cubicBezTo>
                  <a:lnTo>
                    <a:pt x="11911" y="168056"/>
                  </a:lnTo>
                  <a:cubicBezTo>
                    <a:pt x="11681" y="168324"/>
                    <a:pt x="11854" y="168738"/>
                    <a:pt x="12220" y="168738"/>
                  </a:cubicBezTo>
                  <a:cubicBezTo>
                    <a:pt x="12236" y="168738"/>
                    <a:pt x="12253" y="168737"/>
                    <a:pt x="12270" y="168735"/>
                  </a:cubicBezTo>
                  <a:lnTo>
                    <a:pt x="12750" y="168695"/>
                  </a:lnTo>
                  <a:cubicBezTo>
                    <a:pt x="12771" y="168693"/>
                    <a:pt x="12791" y="168691"/>
                    <a:pt x="12811" y="168691"/>
                  </a:cubicBezTo>
                  <a:cubicBezTo>
                    <a:pt x="13058" y="168691"/>
                    <a:pt x="13227" y="168913"/>
                    <a:pt x="13190" y="169135"/>
                  </a:cubicBezTo>
                  <a:cubicBezTo>
                    <a:pt x="13070" y="169934"/>
                    <a:pt x="12870" y="171333"/>
                    <a:pt x="12750" y="171533"/>
                  </a:cubicBezTo>
                  <a:cubicBezTo>
                    <a:pt x="12910" y="171373"/>
                    <a:pt x="13829" y="170614"/>
                    <a:pt x="14309" y="170254"/>
                  </a:cubicBezTo>
                  <a:cubicBezTo>
                    <a:pt x="14369" y="170194"/>
                    <a:pt x="14448" y="170164"/>
                    <a:pt x="14533" y="170164"/>
                  </a:cubicBezTo>
                  <a:cubicBezTo>
                    <a:pt x="14618" y="170164"/>
                    <a:pt x="14708" y="170194"/>
                    <a:pt x="14788" y="170254"/>
                  </a:cubicBezTo>
                  <a:lnTo>
                    <a:pt x="14988" y="170414"/>
                  </a:lnTo>
                  <a:cubicBezTo>
                    <a:pt x="15061" y="170475"/>
                    <a:pt x="15148" y="170502"/>
                    <a:pt x="15236" y="170502"/>
                  </a:cubicBezTo>
                  <a:cubicBezTo>
                    <a:pt x="15437" y="170502"/>
                    <a:pt x="15640" y="170357"/>
                    <a:pt x="15667" y="170134"/>
                  </a:cubicBezTo>
                  <a:cubicBezTo>
                    <a:pt x="15747" y="169215"/>
                    <a:pt x="15947" y="167656"/>
                    <a:pt x="16027" y="167536"/>
                  </a:cubicBezTo>
                  <a:cubicBezTo>
                    <a:pt x="16067" y="167456"/>
                    <a:pt x="18106" y="166058"/>
                    <a:pt x="19025" y="165458"/>
                  </a:cubicBezTo>
                  <a:cubicBezTo>
                    <a:pt x="19225" y="165298"/>
                    <a:pt x="19225" y="164978"/>
                    <a:pt x="19065" y="164819"/>
                  </a:cubicBezTo>
                  <a:lnTo>
                    <a:pt x="18785" y="164579"/>
                  </a:lnTo>
                  <a:cubicBezTo>
                    <a:pt x="18705" y="164499"/>
                    <a:pt x="18745" y="164379"/>
                    <a:pt x="18865" y="164339"/>
                  </a:cubicBezTo>
                  <a:lnTo>
                    <a:pt x="20344" y="164139"/>
                  </a:lnTo>
                  <a:cubicBezTo>
                    <a:pt x="20384" y="164139"/>
                    <a:pt x="20424" y="164099"/>
                    <a:pt x="20464" y="164059"/>
                  </a:cubicBezTo>
                  <a:lnTo>
                    <a:pt x="20544" y="163580"/>
                  </a:lnTo>
                  <a:cubicBezTo>
                    <a:pt x="20583" y="163540"/>
                    <a:pt x="20544" y="163460"/>
                    <a:pt x="20504" y="163460"/>
                  </a:cubicBezTo>
                  <a:lnTo>
                    <a:pt x="20104" y="163220"/>
                  </a:lnTo>
                  <a:cubicBezTo>
                    <a:pt x="19984" y="163180"/>
                    <a:pt x="19904" y="163060"/>
                    <a:pt x="19904" y="162940"/>
                  </a:cubicBezTo>
                  <a:cubicBezTo>
                    <a:pt x="19864" y="162500"/>
                    <a:pt x="19784" y="162101"/>
                    <a:pt x="19704" y="161701"/>
                  </a:cubicBezTo>
                  <a:lnTo>
                    <a:pt x="19704" y="161701"/>
                  </a:lnTo>
                  <a:cubicBezTo>
                    <a:pt x="19904" y="161861"/>
                    <a:pt x="20104" y="162061"/>
                    <a:pt x="20304" y="162221"/>
                  </a:cubicBezTo>
                  <a:cubicBezTo>
                    <a:pt x="20384" y="162301"/>
                    <a:pt x="20481" y="162336"/>
                    <a:pt x="20578" y="162336"/>
                  </a:cubicBezTo>
                  <a:cubicBezTo>
                    <a:pt x="20770" y="162336"/>
                    <a:pt x="20957" y="162194"/>
                    <a:pt x="20983" y="161981"/>
                  </a:cubicBezTo>
                  <a:lnTo>
                    <a:pt x="21103" y="160862"/>
                  </a:lnTo>
                  <a:cubicBezTo>
                    <a:pt x="21103" y="160822"/>
                    <a:pt x="21063" y="160742"/>
                    <a:pt x="20983" y="160742"/>
                  </a:cubicBezTo>
                  <a:lnTo>
                    <a:pt x="20823" y="160662"/>
                  </a:lnTo>
                  <a:cubicBezTo>
                    <a:pt x="20783" y="160662"/>
                    <a:pt x="20743" y="160622"/>
                    <a:pt x="20743" y="160622"/>
                  </a:cubicBezTo>
                  <a:cubicBezTo>
                    <a:pt x="20663" y="160462"/>
                    <a:pt x="20663" y="160342"/>
                    <a:pt x="20663" y="160182"/>
                  </a:cubicBezTo>
                  <a:cubicBezTo>
                    <a:pt x="20743" y="160062"/>
                    <a:pt x="20863" y="159943"/>
                    <a:pt x="20983" y="159863"/>
                  </a:cubicBezTo>
                  <a:cubicBezTo>
                    <a:pt x="21063" y="159783"/>
                    <a:pt x="21143" y="159663"/>
                    <a:pt x="21143" y="159543"/>
                  </a:cubicBezTo>
                  <a:lnTo>
                    <a:pt x="21183" y="158624"/>
                  </a:lnTo>
                  <a:cubicBezTo>
                    <a:pt x="21183" y="158544"/>
                    <a:pt x="21223" y="158504"/>
                    <a:pt x="21303" y="158504"/>
                  </a:cubicBezTo>
                  <a:lnTo>
                    <a:pt x="21383" y="158464"/>
                  </a:lnTo>
                  <a:cubicBezTo>
                    <a:pt x="21398" y="158456"/>
                    <a:pt x="21412" y="158453"/>
                    <a:pt x="21426" y="158453"/>
                  </a:cubicBezTo>
                  <a:cubicBezTo>
                    <a:pt x="21489" y="158453"/>
                    <a:pt x="21543" y="158518"/>
                    <a:pt x="21543" y="158584"/>
                  </a:cubicBezTo>
                  <a:lnTo>
                    <a:pt x="21543" y="159343"/>
                  </a:lnTo>
                  <a:cubicBezTo>
                    <a:pt x="21543" y="159423"/>
                    <a:pt x="21583" y="159463"/>
                    <a:pt x="21623" y="159463"/>
                  </a:cubicBezTo>
                  <a:lnTo>
                    <a:pt x="21902" y="159543"/>
                  </a:lnTo>
                  <a:cubicBezTo>
                    <a:pt x="21982" y="159583"/>
                    <a:pt x="22022" y="159623"/>
                    <a:pt x="22022" y="159703"/>
                  </a:cubicBezTo>
                  <a:lnTo>
                    <a:pt x="21902" y="160942"/>
                  </a:lnTo>
                  <a:cubicBezTo>
                    <a:pt x="21902" y="161022"/>
                    <a:pt x="21942" y="161062"/>
                    <a:pt x="22022" y="161102"/>
                  </a:cubicBezTo>
                  <a:cubicBezTo>
                    <a:pt x="22142" y="161102"/>
                    <a:pt x="22142" y="161261"/>
                    <a:pt x="22062" y="161301"/>
                  </a:cubicBezTo>
                  <a:lnTo>
                    <a:pt x="21942" y="161381"/>
                  </a:lnTo>
                  <a:cubicBezTo>
                    <a:pt x="21902" y="161421"/>
                    <a:pt x="21862" y="161461"/>
                    <a:pt x="21862" y="161501"/>
                  </a:cubicBezTo>
                  <a:lnTo>
                    <a:pt x="22142" y="163859"/>
                  </a:lnTo>
                  <a:cubicBezTo>
                    <a:pt x="22142" y="163939"/>
                    <a:pt x="22102" y="163979"/>
                    <a:pt x="22062" y="164019"/>
                  </a:cubicBezTo>
                  <a:lnTo>
                    <a:pt x="21862" y="164059"/>
                  </a:lnTo>
                  <a:cubicBezTo>
                    <a:pt x="21783" y="164099"/>
                    <a:pt x="21743" y="164139"/>
                    <a:pt x="21743" y="164179"/>
                  </a:cubicBezTo>
                  <a:lnTo>
                    <a:pt x="21743" y="164379"/>
                  </a:lnTo>
                  <a:cubicBezTo>
                    <a:pt x="21743" y="164419"/>
                    <a:pt x="21783" y="164459"/>
                    <a:pt x="21822" y="164499"/>
                  </a:cubicBezTo>
                  <a:lnTo>
                    <a:pt x="22262" y="164699"/>
                  </a:lnTo>
                  <a:cubicBezTo>
                    <a:pt x="22302" y="164699"/>
                    <a:pt x="22302" y="164739"/>
                    <a:pt x="22342" y="164779"/>
                  </a:cubicBezTo>
                  <a:lnTo>
                    <a:pt x="22422" y="164978"/>
                  </a:lnTo>
                  <a:cubicBezTo>
                    <a:pt x="22422" y="165037"/>
                    <a:pt x="22465" y="165074"/>
                    <a:pt x="22503" y="165074"/>
                  </a:cubicBezTo>
                  <a:cubicBezTo>
                    <a:pt x="22518" y="165074"/>
                    <a:pt x="22531" y="165069"/>
                    <a:pt x="22542" y="165058"/>
                  </a:cubicBezTo>
                  <a:lnTo>
                    <a:pt x="23301" y="164978"/>
                  </a:lnTo>
                  <a:cubicBezTo>
                    <a:pt x="23331" y="164968"/>
                    <a:pt x="23364" y="164963"/>
                    <a:pt x="23397" y="164963"/>
                  </a:cubicBezTo>
                  <a:cubicBezTo>
                    <a:pt x="23496" y="164963"/>
                    <a:pt x="23601" y="165008"/>
                    <a:pt x="23661" y="165098"/>
                  </a:cubicBezTo>
                  <a:lnTo>
                    <a:pt x="24500" y="166058"/>
                  </a:lnTo>
                  <a:cubicBezTo>
                    <a:pt x="24540" y="166098"/>
                    <a:pt x="24580" y="166098"/>
                    <a:pt x="24620" y="166098"/>
                  </a:cubicBezTo>
                  <a:lnTo>
                    <a:pt x="24980" y="166098"/>
                  </a:lnTo>
                  <a:cubicBezTo>
                    <a:pt x="25060" y="166098"/>
                    <a:pt x="25100" y="165978"/>
                    <a:pt x="25060" y="165898"/>
                  </a:cubicBezTo>
                  <a:lnTo>
                    <a:pt x="24500" y="165098"/>
                  </a:lnTo>
                  <a:cubicBezTo>
                    <a:pt x="24500" y="165098"/>
                    <a:pt x="24500" y="165058"/>
                    <a:pt x="24500" y="165018"/>
                  </a:cubicBezTo>
                  <a:lnTo>
                    <a:pt x="24500" y="164939"/>
                  </a:lnTo>
                  <a:cubicBezTo>
                    <a:pt x="24540" y="164859"/>
                    <a:pt x="24580" y="164819"/>
                    <a:pt x="24660" y="164819"/>
                  </a:cubicBezTo>
                  <a:lnTo>
                    <a:pt x="26539" y="165298"/>
                  </a:lnTo>
                  <a:cubicBezTo>
                    <a:pt x="26579" y="165298"/>
                    <a:pt x="26619" y="165298"/>
                    <a:pt x="26659" y="165258"/>
                  </a:cubicBezTo>
                  <a:lnTo>
                    <a:pt x="26818" y="165058"/>
                  </a:lnTo>
                  <a:cubicBezTo>
                    <a:pt x="26858" y="165018"/>
                    <a:pt x="26898" y="164978"/>
                    <a:pt x="26858" y="164939"/>
                  </a:cubicBezTo>
                  <a:lnTo>
                    <a:pt x="26699" y="164379"/>
                  </a:lnTo>
                  <a:cubicBezTo>
                    <a:pt x="26699" y="164299"/>
                    <a:pt x="26778" y="164219"/>
                    <a:pt x="26858" y="164219"/>
                  </a:cubicBezTo>
                  <a:lnTo>
                    <a:pt x="27698" y="164299"/>
                  </a:lnTo>
                  <a:cubicBezTo>
                    <a:pt x="27709" y="164311"/>
                    <a:pt x="27721" y="164316"/>
                    <a:pt x="27733" y="164316"/>
                  </a:cubicBezTo>
                  <a:cubicBezTo>
                    <a:pt x="27761" y="164316"/>
                    <a:pt x="27789" y="164287"/>
                    <a:pt x="27818" y="164259"/>
                  </a:cubicBezTo>
                  <a:lnTo>
                    <a:pt x="27818" y="164139"/>
                  </a:lnTo>
                  <a:cubicBezTo>
                    <a:pt x="27818" y="164099"/>
                    <a:pt x="27818" y="164059"/>
                    <a:pt x="27818" y="164019"/>
                  </a:cubicBezTo>
                  <a:lnTo>
                    <a:pt x="27458" y="162940"/>
                  </a:lnTo>
                  <a:cubicBezTo>
                    <a:pt x="27458" y="162900"/>
                    <a:pt x="27458" y="162860"/>
                    <a:pt x="27498" y="162820"/>
                  </a:cubicBezTo>
                  <a:lnTo>
                    <a:pt x="27698" y="162660"/>
                  </a:lnTo>
                  <a:cubicBezTo>
                    <a:pt x="27738" y="162660"/>
                    <a:pt x="27778" y="162620"/>
                    <a:pt x="27738" y="162580"/>
                  </a:cubicBezTo>
                  <a:lnTo>
                    <a:pt x="27738" y="162221"/>
                  </a:lnTo>
                  <a:cubicBezTo>
                    <a:pt x="27738" y="162141"/>
                    <a:pt x="27698" y="162101"/>
                    <a:pt x="27618" y="162101"/>
                  </a:cubicBezTo>
                  <a:lnTo>
                    <a:pt x="27378" y="162101"/>
                  </a:lnTo>
                  <a:cubicBezTo>
                    <a:pt x="27258" y="162101"/>
                    <a:pt x="27218" y="161981"/>
                    <a:pt x="27258" y="161901"/>
                  </a:cubicBezTo>
                  <a:lnTo>
                    <a:pt x="27458" y="161621"/>
                  </a:lnTo>
                  <a:cubicBezTo>
                    <a:pt x="27498" y="161581"/>
                    <a:pt x="27538" y="161581"/>
                    <a:pt x="27578" y="161581"/>
                  </a:cubicBezTo>
                  <a:lnTo>
                    <a:pt x="28217" y="161581"/>
                  </a:lnTo>
                  <a:cubicBezTo>
                    <a:pt x="28297" y="161581"/>
                    <a:pt x="28337" y="161541"/>
                    <a:pt x="28337" y="161461"/>
                  </a:cubicBezTo>
                  <a:lnTo>
                    <a:pt x="28337" y="160942"/>
                  </a:lnTo>
                  <a:cubicBezTo>
                    <a:pt x="28337" y="160862"/>
                    <a:pt x="28297" y="160782"/>
                    <a:pt x="28217" y="160782"/>
                  </a:cubicBezTo>
                  <a:lnTo>
                    <a:pt x="27977" y="160782"/>
                  </a:lnTo>
                  <a:cubicBezTo>
                    <a:pt x="27898" y="160782"/>
                    <a:pt x="27858" y="160782"/>
                    <a:pt x="27858" y="160702"/>
                  </a:cubicBezTo>
                  <a:lnTo>
                    <a:pt x="27698" y="160302"/>
                  </a:lnTo>
                  <a:cubicBezTo>
                    <a:pt x="27658" y="160222"/>
                    <a:pt x="27698" y="160182"/>
                    <a:pt x="27738" y="160142"/>
                  </a:cubicBezTo>
                  <a:lnTo>
                    <a:pt x="28377" y="159783"/>
                  </a:lnTo>
                  <a:cubicBezTo>
                    <a:pt x="28417" y="159783"/>
                    <a:pt x="28417" y="159743"/>
                    <a:pt x="28417" y="159703"/>
                  </a:cubicBezTo>
                  <a:cubicBezTo>
                    <a:pt x="28417" y="159583"/>
                    <a:pt x="28497" y="159263"/>
                    <a:pt x="28737" y="159183"/>
                  </a:cubicBezTo>
                  <a:cubicBezTo>
                    <a:pt x="28777" y="159183"/>
                    <a:pt x="28777" y="159143"/>
                    <a:pt x="28777" y="159063"/>
                  </a:cubicBezTo>
                  <a:lnTo>
                    <a:pt x="28777" y="158903"/>
                  </a:lnTo>
                  <a:cubicBezTo>
                    <a:pt x="28777" y="158863"/>
                    <a:pt x="28777" y="158823"/>
                    <a:pt x="28737" y="158784"/>
                  </a:cubicBezTo>
                  <a:lnTo>
                    <a:pt x="28457" y="158584"/>
                  </a:lnTo>
                  <a:lnTo>
                    <a:pt x="28177" y="158304"/>
                  </a:lnTo>
                  <a:cubicBezTo>
                    <a:pt x="28097" y="158224"/>
                    <a:pt x="28137" y="158104"/>
                    <a:pt x="28257" y="158104"/>
                  </a:cubicBezTo>
                  <a:lnTo>
                    <a:pt x="29736" y="158064"/>
                  </a:lnTo>
                  <a:cubicBezTo>
                    <a:pt x="29856" y="158064"/>
                    <a:pt x="29976" y="158024"/>
                    <a:pt x="30056" y="157944"/>
                  </a:cubicBezTo>
                  <a:lnTo>
                    <a:pt x="32414" y="155146"/>
                  </a:lnTo>
                  <a:cubicBezTo>
                    <a:pt x="32514" y="155047"/>
                    <a:pt x="32634" y="154997"/>
                    <a:pt x="32749" y="154997"/>
                  </a:cubicBezTo>
                  <a:cubicBezTo>
                    <a:pt x="32863" y="154997"/>
                    <a:pt x="32973" y="155047"/>
                    <a:pt x="33053" y="155146"/>
                  </a:cubicBezTo>
                  <a:lnTo>
                    <a:pt x="33333" y="155506"/>
                  </a:lnTo>
                  <a:cubicBezTo>
                    <a:pt x="33413" y="155626"/>
                    <a:pt x="33533" y="155666"/>
                    <a:pt x="33653" y="155666"/>
                  </a:cubicBezTo>
                  <a:lnTo>
                    <a:pt x="34292" y="155666"/>
                  </a:lnTo>
                  <a:cubicBezTo>
                    <a:pt x="34412" y="155666"/>
                    <a:pt x="34532" y="155626"/>
                    <a:pt x="34612" y="155546"/>
                  </a:cubicBezTo>
                  <a:lnTo>
                    <a:pt x="35212" y="154787"/>
                  </a:lnTo>
                  <a:cubicBezTo>
                    <a:pt x="35212" y="154747"/>
                    <a:pt x="35252" y="154707"/>
                    <a:pt x="35252" y="154667"/>
                  </a:cubicBezTo>
                  <a:lnTo>
                    <a:pt x="36051" y="152309"/>
                  </a:lnTo>
                  <a:cubicBezTo>
                    <a:pt x="36051" y="152269"/>
                    <a:pt x="36091" y="152229"/>
                    <a:pt x="36171" y="152229"/>
                  </a:cubicBezTo>
                  <a:lnTo>
                    <a:pt x="36331" y="152189"/>
                  </a:lnTo>
                  <a:cubicBezTo>
                    <a:pt x="36411" y="152189"/>
                    <a:pt x="36451" y="152229"/>
                    <a:pt x="36491" y="152269"/>
                  </a:cubicBezTo>
                  <a:lnTo>
                    <a:pt x="36810" y="153628"/>
                  </a:lnTo>
                  <a:cubicBezTo>
                    <a:pt x="36850" y="153788"/>
                    <a:pt x="37010" y="153907"/>
                    <a:pt x="37210" y="153907"/>
                  </a:cubicBezTo>
                  <a:lnTo>
                    <a:pt x="37690" y="153907"/>
                  </a:lnTo>
                  <a:cubicBezTo>
                    <a:pt x="37849" y="153907"/>
                    <a:pt x="38009" y="153828"/>
                    <a:pt x="38049" y="153708"/>
                  </a:cubicBezTo>
                  <a:lnTo>
                    <a:pt x="38249" y="153308"/>
                  </a:lnTo>
                  <a:cubicBezTo>
                    <a:pt x="38329" y="153188"/>
                    <a:pt x="38449" y="153108"/>
                    <a:pt x="38609" y="153108"/>
                  </a:cubicBezTo>
                  <a:lnTo>
                    <a:pt x="39008" y="153108"/>
                  </a:lnTo>
                  <a:cubicBezTo>
                    <a:pt x="39088" y="153108"/>
                    <a:pt x="39128" y="153148"/>
                    <a:pt x="39128" y="153228"/>
                  </a:cubicBezTo>
                  <a:lnTo>
                    <a:pt x="39208" y="154067"/>
                  </a:lnTo>
                  <a:cubicBezTo>
                    <a:pt x="39208" y="154147"/>
                    <a:pt x="39248" y="154227"/>
                    <a:pt x="39288" y="154307"/>
                  </a:cubicBezTo>
                  <a:lnTo>
                    <a:pt x="39568" y="154587"/>
                  </a:lnTo>
                  <a:cubicBezTo>
                    <a:pt x="39648" y="154747"/>
                    <a:pt x="39648" y="154947"/>
                    <a:pt x="39568" y="155106"/>
                  </a:cubicBezTo>
                  <a:lnTo>
                    <a:pt x="38089" y="156905"/>
                  </a:lnTo>
                  <a:cubicBezTo>
                    <a:pt x="38069" y="156925"/>
                    <a:pt x="38039" y="156935"/>
                    <a:pt x="38009" y="156935"/>
                  </a:cubicBezTo>
                  <a:cubicBezTo>
                    <a:pt x="37979" y="156935"/>
                    <a:pt x="37949" y="156925"/>
                    <a:pt x="37929" y="156905"/>
                  </a:cubicBezTo>
                  <a:lnTo>
                    <a:pt x="37730" y="156705"/>
                  </a:lnTo>
                  <a:cubicBezTo>
                    <a:pt x="37690" y="156705"/>
                    <a:pt x="37690" y="156665"/>
                    <a:pt x="37690" y="156625"/>
                  </a:cubicBezTo>
                  <a:lnTo>
                    <a:pt x="37690" y="155346"/>
                  </a:lnTo>
                  <a:cubicBezTo>
                    <a:pt x="37690" y="155143"/>
                    <a:pt x="37517" y="154969"/>
                    <a:pt x="37319" y="154969"/>
                  </a:cubicBezTo>
                  <a:cubicBezTo>
                    <a:pt x="37283" y="154969"/>
                    <a:pt x="37247" y="154974"/>
                    <a:pt x="37210" y="154987"/>
                  </a:cubicBezTo>
                  <a:lnTo>
                    <a:pt x="36730" y="155067"/>
                  </a:lnTo>
                  <a:cubicBezTo>
                    <a:pt x="36570" y="155106"/>
                    <a:pt x="36451" y="155186"/>
                    <a:pt x="36411" y="155346"/>
                  </a:cubicBezTo>
                  <a:lnTo>
                    <a:pt x="36051" y="156505"/>
                  </a:lnTo>
                  <a:cubicBezTo>
                    <a:pt x="36011" y="156625"/>
                    <a:pt x="36051" y="156745"/>
                    <a:pt x="36091" y="156825"/>
                  </a:cubicBezTo>
                  <a:lnTo>
                    <a:pt x="36810" y="158064"/>
                  </a:lnTo>
                  <a:cubicBezTo>
                    <a:pt x="36850" y="158184"/>
                    <a:pt x="36850" y="158344"/>
                    <a:pt x="36810" y="158464"/>
                  </a:cubicBezTo>
                  <a:lnTo>
                    <a:pt x="36131" y="159583"/>
                  </a:lnTo>
                  <a:cubicBezTo>
                    <a:pt x="36091" y="159703"/>
                    <a:pt x="35931" y="159743"/>
                    <a:pt x="35811" y="159783"/>
                  </a:cubicBezTo>
                  <a:lnTo>
                    <a:pt x="35172" y="159783"/>
                  </a:lnTo>
                  <a:cubicBezTo>
                    <a:pt x="34972" y="159783"/>
                    <a:pt x="34812" y="159623"/>
                    <a:pt x="34772" y="159423"/>
                  </a:cubicBezTo>
                  <a:lnTo>
                    <a:pt x="34692" y="158544"/>
                  </a:lnTo>
                  <a:cubicBezTo>
                    <a:pt x="34652" y="158424"/>
                    <a:pt x="34692" y="158304"/>
                    <a:pt x="34772" y="158224"/>
                  </a:cubicBezTo>
                  <a:lnTo>
                    <a:pt x="35331" y="157624"/>
                  </a:lnTo>
                  <a:cubicBezTo>
                    <a:pt x="35411" y="157584"/>
                    <a:pt x="35411" y="157505"/>
                    <a:pt x="35331" y="157465"/>
                  </a:cubicBezTo>
                  <a:lnTo>
                    <a:pt x="35252" y="157385"/>
                  </a:lnTo>
                  <a:cubicBezTo>
                    <a:pt x="35232" y="157345"/>
                    <a:pt x="35202" y="157325"/>
                    <a:pt x="35172" y="157325"/>
                  </a:cubicBezTo>
                  <a:cubicBezTo>
                    <a:pt x="35142" y="157325"/>
                    <a:pt x="35112" y="157345"/>
                    <a:pt x="35092" y="157385"/>
                  </a:cubicBezTo>
                  <a:lnTo>
                    <a:pt x="34372" y="157984"/>
                  </a:lnTo>
                  <a:cubicBezTo>
                    <a:pt x="34252" y="158064"/>
                    <a:pt x="34212" y="158224"/>
                    <a:pt x="34212" y="158344"/>
                  </a:cubicBezTo>
                  <a:lnTo>
                    <a:pt x="34292" y="158943"/>
                  </a:lnTo>
                  <a:cubicBezTo>
                    <a:pt x="34292" y="159165"/>
                    <a:pt x="34121" y="159387"/>
                    <a:pt x="33905" y="159387"/>
                  </a:cubicBezTo>
                  <a:cubicBezTo>
                    <a:pt x="33888" y="159387"/>
                    <a:pt x="33870" y="159386"/>
                    <a:pt x="33853" y="159383"/>
                  </a:cubicBezTo>
                  <a:lnTo>
                    <a:pt x="33693" y="159383"/>
                  </a:lnTo>
                  <a:cubicBezTo>
                    <a:pt x="33573" y="159383"/>
                    <a:pt x="33413" y="159463"/>
                    <a:pt x="33333" y="159583"/>
                  </a:cubicBezTo>
                  <a:lnTo>
                    <a:pt x="32414" y="161142"/>
                  </a:lnTo>
                  <a:cubicBezTo>
                    <a:pt x="32334" y="161261"/>
                    <a:pt x="32334" y="161461"/>
                    <a:pt x="32414" y="161581"/>
                  </a:cubicBezTo>
                  <a:lnTo>
                    <a:pt x="32774" y="162061"/>
                  </a:lnTo>
                  <a:cubicBezTo>
                    <a:pt x="32839" y="162160"/>
                    <a:pt x="32959" y="162231"/>
                    <a:pt x="33089" y="162231"/>
                  </a:cubicBezTo>
                  <a:cubicBezTo>
                    <a:pt x="33117" y="162231"/>
                    <a:pt x="33145" y="162228"/>
                    <a:pt x="33173" y="162221"/>
                  </a:cubicBezTo>
                  <a:lnTo>
                    <a:pt x="35611" y="161901"/>
                  </a:lnTo>
                  <a:cubicBezTo>
                    <a:pt x="35691" y="161901"/>
                    <a:pt x="35771" y="161901"/>
                    <a:pt x="35851" y="161941"/>
                  </a:cubicBezTo>
                  <a:lnTo>
                    <a:pt x="37690" y="163100"/>
                  </a:lnTo>
                  <a:cubicBezTo>
                    <a:pt x="37730" y="163140"/>
                    <a:pt x="37730" y="163220"/>
                    <a:pt x="37690" y="163300"/>
                  </a:cubicBezTo>
                  <a:lnTo>
                    <a:pt x="37290" y="163660"/>
                  </a:lnTo>
                  <a:cubicBezTo>
                    <a:pt x="37210" y="163739"/>
                    <a:pt x="37210" y="163819"/>
                    <a:pt x="37290" y="163859"/>
                  </a:cubicBezTo>
                  <a:lnTo>
                    <a:pt x="38729" y="164619"/>
                  </a:lnTo>
                  <a:cubicBezTo>
                    <a:pt x="38790" y="164649"/>
                    <a:pt x="38851" y="164662"/>
                    <a:pt x="38912" y="164662"/>
                  </a:cubicBezTo>
                  <a:cubicBezTo>
                    <a:pt x="39011" y="164662"/>
                    <a:pt x="39110" y="164628"/>
                    <a:pt x="39208" y="164579"/>
                  </a:cubicBezTo>
                  <a:lnTo>
                    <a:pt x="42526" y="161741"/>
                  </a:lnTo>
                  <a:cubicBezTo>
                    <a:pt x="42646" y="161661"/>
                    <a:pt x="42725" y="161461"/>
                    <a:pt x="42646" y="161341"/>
                  </a:cubicBezTo>
                  <a:lnTo>
                    <a:pt x="42606" y="161182"/>
                  </a:lnTo>
                  <a:cubicBezTo>
                    <a:pt x="42566" y="161022"/>
                    <a:pt x="42406" y="160902"/>
                    <a:pt x="42206" y="160902"/>
                  </a:cubicBezTo>
                  <a:lnTo>
                    <a:pt x="40767" y="160902"/>
                  </a:lnTo>
                  <a:cubicBezTo>
                    <a:pt x="40647" y="160902"/>
                    <a:pt x="40487" y="160822"/>
                    <a:pt x="40407" y="160662"/>
                  </a:cubicBezTo>
                  <a:lnTo>
                    <a:pt x="40088" y="160023"/>
                  </a:lnTo>
                  <a:cubicBezTo>
                    <a:pt x="39968" y="159783"/>
                    <a:pt x="40088" y="159503"/>
                    <a:pt x="40327" y="159463"/>
                  </a:cubicBezTo>
                  <a:lnTo>
                    <a:pt x="40887" y="159303"/>
                  </a:lnTo>
                  <a:cubicBezTo>
                    <a:pt x="40930" y="159292"/>
                    <a:pt x="40970" y="159287"/>
                    <a:pt x="41008" y="159287"/>
                  </a:cubicBezTo>
                  <a:cubicBezTo>
                    <a:pt x="41111" y="159287"/>
                    <a:pt x="41199" y="159325"/>
                    <a:pt x="41287" y="159383"/>
                  </a:cubicBezTo>
                  <a:lnTo>
                    <a:pt x="41526" y="159623"/>
                  </a:lnTo>
                  <a:cubicBezTo>
                    <a:pt x="41646" y="159703"/>
                    <a:pt x="41766" y="159743"/>
                    <a:pt x="41886" y="159743"/>
                  </a:cubicBezTo>
                  <a:lnTo>
                    <a:pt x="43165" y="159503"/>
                  </a:lnTo>
                  <a:cubicBezTo>
                    <a:pt x="43197" y="159492"/>
                    <a:pt x="43229" y="159487"/>
                    <a:pt x="43261" y="159487"/>
                  </a:cubicBezTo>
                  <a:cubicBezTo>
                    <a:pt x="43349" y="159487"/>
                    <a:pt x="43437" y="159524"/>
                    <a:pt x="43525" y="159583"/>
                  </a:cubicBezTo>
                  <a:lnTo>
                    <a:pt x="44004" y="160062"/>
                  </a:lnTo>
                  <a:cubicBezTo>
                    <a:pt x="44088" y="160129"/>
                    <a:pt x="44185" y="160161"/>
                    <a:pt x="44279" y="160161"/>
                  </a:cubicBezTo>
                  <a:cubicBezTo>
                    <a:pt x="44410" y="160161"/>
                    <a:pt x="44534" y="160099"/>
                    <a:pt x="44604" y="159983"/>
                  </a:cubicBezTo>
                  <a:lnTo>
                    <a:pt x="45203" y="159143"/>
                  </a:lnTo>
                  <a:cubicBezTo>
                    <a:pt x="45323" y="158903"/>
                    <a:pt x="45243" y="158624"/>
                    <a:pt x="45044" y="158544"/>
                  </a:cubicBezTo>
                  <a:lnTo>
                    <a:pt x="42845" y="157465"/>
                  </a:lnTo>
                  <a:cubicBezTo>
                    <a:pt x="42805" y="157465"/>
                    <a:pt x="42765" y="157425"/>
                    <a:pt x="42765" y="157385"/>
                  </a:cubicBezTo>
                  <a:lnTo>
                    <a:pt x="42765" y="157265"/>
                  </a:lnTo>
                  <a:cubicBezTo>
                    <a:pt x="42765" y="157199"/>
                    <a:pt x="42819" y="157134"/>
                    <a:pt x="42882" y="157134"/>
                  </a:cubicBezTo>
                  <a:cubicBezTo>
                    <a:pt x="42896" y="157134"/>
                    <a:pt x="42911" y="157138"/>
                    <a:pt x="42925" y="157145"/>
                  </a:cubicBezTo>
                  <a:lnTo>
                    <a:pt x="44004" y="157345"/>
                  </a:lnTo>
                  <a:cubicBezTo>
                    <a:pt x="44026" y="157355"/>
                    <a:pt x="44044" y="157360"/>
                    <a:pt x="44061" y="157360"/>
                  </a:cubicBezTo>
                  <a:cubicBezTo>
                    <a:pt x="44106" y="157360"/>
                    <a:pt x="44135" y="157323"/>
                    <a:pt x="44164" y="157265"/>
                  </a:cubicBezTo>
                  <a:lnTo>
                    <a:pt x="44204" y="157025"/>
                  </a:lnTo>
                  <a:cubicBezTo>
                    <a:pt x="44204" y="156945"/>
                    <a:pt x="44164" y="156865"/>
                    <a:pt x="44084" y="156865"/>
                  </a:cubicBezTo>
                  <a:lnTo>
                    <a:pt x="43045" y="156625"/>
                  </a:lnTo>
                  <a:cubicBezTo>
                    <a:pt x="42965" y="156625"/>
                    <a:pt x="42885" y="156585"/>
                    <a:pt x="42845" y="156545"/>
                  </a:cubicBezTo>
                  <a:lnTo>
                    <a:pt x="40927" y="154707"/>
                  </a:lnTo>
                  <a:cubicBezTo>
                    <a:pt x="40847" y="154627"/>
                    <a:pt x="40767" y="154547"/>
                    <a:pt x="40767" y="154427"/>
                  </a:cubicBezTo>
                  <a:lnTo>
                    <a:pt x="40727" y="153668"/>
                  </a:lnTo>
                  <a:cubicBezTo>
                    <a:pt x="40727" y="153548"/>
                    <a:pt x="40767" y="153388"/>
                    <a:pt x="40887" y="153308"/>
                  </a:cubicBezTo>
                  <a:lnTo>
                    <a:pt x="41646" y="152708"/>
                  </a:lnTo>
                  <a:cubicBezTo>
                    <a:pt x="41686" y="152668"/>
                    <a:pt x="41686" y="152589"/>
                    <a:pt x="41646" y="152549"/>
                  </a:cubicBezTo>
                  <a:lnTo>
                    <a:pt x="41486" y="152349"/>
                  </a:lnTo>
                  <a:cubicBezTo>
                    <a:pt x="41463" y="152302"/>
                    <a:pt x="41426" y="152283"/>
                    <a:pt x="41391" y="152283"/>
                  </a:cubicBezTo>
                  <a:cubicBezTo>
                    <a:pt x="41367" y="152283"/>
                    <a:pt x="41343" y="152292"/>
                    <a:pt x="41327" y="152309"/>
                  </a:cubicBezTo>
                  <a:lnTo>
                    <a:pt x="40487" y="152788"/>
                  </a:lnTo>
                  <a:cubicBezTo>
                    <a:pt x="40417" y="152835"/>
                    <a:pt x="40347" y="152855"/>
                    <a:pt x="40277" y="152855"/>
                  </a:cubicBezTo>
                  <a:cubicBezTo>
                    <a:pt x="40227" y="152855"/>
                    <a:pt x="40177" y="152845"/>
                    <a:pt x="40128" y="152828"/>
                  </a:cubicBezTo>
                  <a:lnTo>
                    <a:pt x="39848" y="152708"/>
                  </a:lnTo>
                  <a:cubicBezTo>
                    <a:pt x="39728" y="152668"/>
                    <a:pt x="39608" y="152509"/>
                    <a:pt x="39608" y="152349"/>
                  </a:cubicBezTo>
                  <a:lnTo>
                    <a:pt x="39608" y="152109"/>
                  </a:lnTo>
                  <a:cubicBezTo>
                    <a:pt x="39608" y="151909"/>
                    <a:pt x="39688" y="151749"/>
                    <a:pt x="39888" y="151709"/>
                  </a:cubicBezTo>
                  <a:lnTo>
                    <a:pt x="40327" y="151549"/>
                  </a:lnTo>
                  <a:cubicBezTo>
                    <a:pt x="40377" y="151533"/>
                    <a:pt x="40427" y="151523"/>
                    <a:pt x="40474" y="151523"/>
                  </a:cubicBezTo>
                  <a:cubicBezTo>
                    <a:pt x="40540" y="151523"/>
                    <a:pt x="40600" y="151543"/>
                    <a:pt x="40647" y="151589"/>
                  </a:cubicBezTo>
                  <a:lnTo>
                    <a:pt x="40887" y="151709"/>
                  </a:lnTo>
                  <a:cubicBezTo>
                    <a:pt x="40959" y="151745"/>
                    <a:pt x="41031" y="151765"/>
                    <a:pt x="41103" y="151765"/>
                  </a:cubicBezTo>
                  <a:cubicBezTo>
                    <a:pt x="41191" y="151765"/>
                    <a:pt x="41279" y="151735"/>
                    <a:pt x="41367" y="151669"/>
                  </a:cubicBezTo>
                  <a:lnTo>
                    <a:pt x="42326" y="150950"/>
                  </a:lnTo>
                  <a:cubicBezTo>
                    <a:pt x="42406" y="150870"/>
                    <a:pt x="42366" y="150710"/>
                    <a:pt x="42246" y="150710"/>
                  </a:cubicBezTo>
                  <a:lnTo>
                    <a:pt x="41407" y="150750"/>
                  </a:lnTo>
                  <a:cubicBezTo>
                    <a:pt x="41287" y="150750"/>
                    <a:pt x="41207" y="150710"/>
                    <a:pt x="41127" y="150630"/>
                  </a:cubicBezTo>
                  <a:lnTo>
                    <a:pt x="40847" y="150390"/>
                  </a:lnTo>
                  <a:cubicBezTo>
                    <a:pt x="40578" y="150160"/>
                    <a:pt x="40752" y="149709"/>
                    <a:pt x="41085" y="149709"/>
                  </a:cubicBezTo>
                  <a:cubicBezTo>
                    <a:pt x="41099" y="149709"/>
                    <a:pt x="41113" y="149709"/>
                    <a:pt x="41127" y="149711"/>
                  </a:cubicBezTo>
                  <a:lnTo>
                    <a:pt x="43725" y="149711"/>
                  </a:lnTo>
                  <a:cubicBezTo>
                    <a:pt x="43964" y="149671"/>
                    <a:pt x="44124" y="149511"/>
                    <a:pt x="44124" y="149271"/>
                  </a:cubicBezTo>
                  <a:lnTo>
                    <a:pt x="44124" y="148432"/>
                  </a:lnTo>
                  <a:cubicBezTo>
                    <a:pt x="44124" y="148312"/>
                    <a:pt x="44204" y="148152"/>
                    <a:pt x="44324" y="148112"/>
                  </a:cubicBezTo>
                  <a:lnTo>
                    <a:pt x="44524" y="147992"/>
                  </a:lnTo>
                  <a:cubicBezTo>
                    <a:pt x="44587" y="147945"/>
                    <a:pt x="44663" y="147923"/>
                    <a:pt x="44738" y="147923"/>
                  </a:cubicBezTo>
                  <a:cubicBezTo>
                    <a:pt x="44854" y="147923"/>
                    <a:pt x="44971" y="147975"/>
                    <a:pt x="45044" y="148072"/>
                  </a:cubicBezTo>
                  <a:lnTo>
                    <a:pt x="46003" y="149271"/>
                  </a:lnTo>
                  <a:cubicBezTo>
                    <a:pt x="46123" y="149431"/>
                    <a:pt x="46123" y="149671"/>
                    <a:pt x="45963" y="149831"/>
                  </a:cubicBezTo>
                  <a:lnTo>
                    <a:pt x="45443" y="150310"/>
                  </a:lnTo>
                  <a:cubicBezTo>
                    <a:pt x="45403" y="150350"/>
                    <a:pt x="45403" y="150390"/>
                    <a:pt x="45403" y="150430"/>
                  </a:cubicBezTo>
                  <a:lnTo>
                    <a:pt x="45443" y="150870"/>
                  </a:lnTo>
                  <a:cubicBezTo>
                    <a:pt x="45443" y="150910"/>
                    <a:pt x="45523" y="150990"/>
                    <a:pt x="45563" y="150990"/>
                  </a:cubicBezTo>
                  <a:lnTo>
                    <a:pt x="46363" y="150990"/>
                  </a:lnTo>
                  <a:cubicBezTo>
                    <a:pt x="46522" y="150990"/>
                    <a:pt x="46642" y="151070"/>
                    <a:pt x="46722" y="151190"/>
                  </a:cubicBezTo>
                  <a:lnTo>
                    <a:pt x="47602" y="152948"/>
                  </a:lnTo>
                  <a:cubicBezTo>
                    <a:pt x="47681" y="153108"/>
                    <a:pt x="47641" y="153308"/>
                    <a:pt x="47522" y="153428"/>
                  </a:cubicBezTo>
                  <a:lnTo>
                    <a:pt x="47002" y="153907"/>
                  </a:lnTo>
                  <a:cubicBezTo>
                    <a:pt x="46962" y="153987"/>
                    <a:pt x="46922" y="154027"/>
                    <a:pt x="46882" y="154107"/>
                  </a:cubicBezTo>
                  <a:lnTo>
                    <a:pt x="46482" y="156266"/>
                  </a:lnTo>
                  <a:cubicBezTo>
                    <a:pt x="46442" y="156425"/>
                    <a:pt x="46522" y="156585"/>
                    <a:pt x="46682" y="156665"/>
                  </a:cubicBezTo>
                  <a:lnTo>
                    <a:pt x="48281" y="157624"/>
                  </a:lnTo>
                  <a:cubicBezTo>
                    <a:pt x="48345" y="157663"/>
                    <a:pt x="48413" y="157681"/>
                    <a:pt x="48480" y="157681"/>
                  </a:cubicBezTo>
                  <a:cubicBezTo>
                    <a:pt x="48622" y="157681"/>
                    <a:pt x="48759" y="157600"/>
                    <a:pt x="48840" y="157465"/>
                  </a:cubicBezTo>
                  <a:cubicBezTo>
                    <a:pt x="49120" y="156985"/>
                    <a:pt x="49560" y="156186"/>
                    <a:pt x="49560" y="156106"/>
                  </a:cubicBezTo>
                  <a:cubicBezTo>
                    <a:pt x="49320" y="155826"/>
                    <a:pt x="49080" y="155546"/>
                    <a:pt x="48801" y="155306"/>
                  </a:cubicBezTo>
                  <a:cubicBezTo>
                    <a:pt x="48641" y="155186"/>
                    <a:pt x="48601" y="154987"/>
                    <a:pt x="48721" y="154827"/>
                  </a:cubicBezTo>
                  <a:lnTo>
                    <a:pt x="49560" y="153428"/>
                  </a:lnTo>
                  <a:cubicBezTo>
                    <a:pt x="49628" y="153292"/>
                    <a:pt x="49760" y="153220"/>
                    <a:pt x="49899" y="153220"/>
                  </a:cubicBezTo>
                  <a:cubicBezTo>
                    <a:pt x="50004" y="153220"/>
                    <a:pt x="50113" y="153262"/>
                    <a:pt x="50199" y="153348"/>
                  </a:cubicBezTo>
                  <a:lnTo>
                    <a:pt x="51958" y="155106"/>
                  </a:lnTo>
                  <a:cubicBezTo>
                    <a:pt x="51998" y="155146"/>
                    <a:pt x="52038" y="155146"/>
                    <a:pt x="52078" y="155146"/>
                  </a:cubicBezTo>
                  <a:lnTo>
                    <a:pt x="52478" y="154987"/>
                  </a:lnTo>
                  <a:cubicBezTo>
                    <a:pt x="52489" y="154975"/>
                    <a:pt x="52504" y="154970"/>
                    <a:pt x="52521" y="154970"/>
                  </a:cubicBezTo>
                  <a:cubicBezTo>
                    <a:pt x="52561" y="154970"/>
                    <a:pt x="52609" y="154998"/>
                    <a:pt x="52637" y="155027"/>
                  </a:cubicBezTo>
                  <a:lnTo>
                    <a:pt x="53037" y="155866"/>
                  </a:lnTo>
                  <a:cubicBezTo>
                    <a:pt x="53117" y="156026"/>
                    <a:pt x="53117" y="156186"/>
                    <a:pt x="53037" y="156306"/>
                  </a:cubicBezTo>
                  <a:lnTo>
                    <a:pt x="51838" y="157944"/>
                  </a:lnTo>
                  <a:cubicBezTo>
                    <a:pt x="51678" y="158144"/>
                    <a:pt x="51718" y="158424"/>
                    <a:pt x="51958" y="158544"/>
                  </a:cubicBezTo>
                  <a:lnTo>
                    <a:pt x="54116" y="159863"/>
                  </a:lnTo>
                  <a:cubicBezTo>
                    <a:pt x="54136" y="159883"/>
                    <a:pt x="54166" y="159893"/>
                    <a:pt x="54196" y="159893"/>
                  </a:cubicBezTo>
                  <a:cubicBezTo>
                    <a:pt x="54226" y="159893"/>
                    <a:pt x="54256" y="159883"/>
                    <a:pt x="54276" y="159863"/>
                  </a:cubicBezTo>
                  <a:lnTo>
                    <a:pt x="54636" y="159503"/>
                  </a:lnTo>
                  <a:cubicBezTo>
                    <a:pt x="54676" y="159463"/>
                    <a:pt x="54676" y="159383"/>
                    <a:pt x="54636" y="159303"/>
                  </a:cubicBezTo>
                  <a:lnTo>
                    <a:pt x="54236" y="159063"/>
                  </a:lnTo>
                  <a:cubicBezTo>
                    <a:pt x="54196" y="159023"/>
                    <a:pt x="54156" y="158983"/>
                    <a:pt x="54196" y="158943"/>
                  </a:cubicBezTo>
                  <a:lnTo>
                    <a:pt x="54436" y="157225"/>
                  </a:lnTo>
                  <a:cubicBezTo>
                    <a:pt x="54436" y="157145"/>
                    <a:pt x="54436" y="157025"/>
                    <a:pt x="54356" y="156945"/>
                  </a:cubicBezTo>
                  <a:lnTo>
                    <a:pt x="53277" y="155426"/>
                  </a:lnTo>
                  <a:cubicBezTo>
                    <a:pt x="53237" y="155346"/>
                    <a:pt x="53237" y="155306"/>
                    <a:pt x="53277" y="155266"/>
                  </a:cubicBezTo>
                  <a:lnTo>
                    <a:pt x="53477" y="155027"/>
                  </a:lnTo>
                  <a:cubicBezTo>
                    <a:pt x="53497" y="155007"/>
                    <a:pt x="53527" y="154997"/>
                    <a:pt x="53557" y="154997"/>
                  </a:cubicBezTo>
                  <a:cubicBezTo>
                    <a:pt x="53587" y="154997"/>
                    <a:pt x="53617" y="155007"/>
                    <a:pt x="53637" y="155027"/>
                  </a:cubicBezTo>
                  <a:lnTo>
                    <a:pt x="53956" y="155346"/>
                  </a:lnTo>
                  <a:cubicBezTo>
                    <a:pt x="53956" y="155346"/>
                    <a:pt x="53996" y="155386"/>
                    <a:pt x="54036" y="155386"/>
                  </a:cubicBezTo>
                  <a:lnTo>
                    <a:pt x="54196" y="155386"/>
                  </a:lnTo>
                  <a:cubicBezTo>
                    <a:pt x="54276" y="155386"/>
                    <a:pt x="54316" y="155306"/>
                    <a:pt x="54316" y="155226"/>
                  </a:cubicBezTo>
                  <a:lnTo>
                    <a:pt x="54076" y="154507"/>
                  </a:lnTo>
                  <a:cubicBezTo>
                    <a:pt x="54076" y="154467"/>
                    <a:pt x="54036" y="154427"/>
                    <a:pt x="53956" y="154427"/>
                  </a:cubicBezTo>
                  <a:lnTo>
                    <a:pt x="53756" y="154427"/>
                  </a:lnTo>
                  <a:cubicBezTo>
                    <a:pt x="53717" y="154427"/>
                    <a:pt x="53637" y="154387"/>
                    <a:pt x="53637" y="154347"/>
                  </a:cubicBezTo>
                  <a:lnTo>
                    <a:pt x="52757" y="152629"/>
                  </a:lnTo>
                  <a:cubicBezTo>
                    <a:pt x="52717" y="152509"/>
                    <a:pt x="52717" y="152389"/>
                    <a:pt x="52757" y="152309"/>
                  </a:cubicBezTo>
                  <a:lnTo>
                    <a:pt x="53836" y="149471"/>
                  </a:lnTo>
                  <a:cubicBezTo>
                    <a:pt x="53916" y="149271"/>
                    <a:pt x="53796" y="149031"/>
                    <a:pt x="53557" y="148951"/>
                  </a:cubicBezTo>
                  <a:lnTo>
                    <a:pt x="52198" y="148472"/>
                  </a:lnTo>
                  <a:cubicBezTo>
                    <a:pt x="52166" y="148461"/>
                    <a:pt x="52131" y="148456"/>
                    <a:pt x="52094" y="148456"/>
                  </a:cubicBezTo>
                  <a:cubicBezTo>
                    <a:pt x="51995" y="148456"/>
                    <a:pt x="51886" y="148493"/>
                    <a:pt x="51798" y="148552"/>
                  </a:cubicBezTo>
                  <a:lnTo>
                    <a:pt x="49880" y="150151"/>
                  </a:lnTo>
                  <a:cubicBezTo>
                    <a:pt x="49800" y="150210"/>
                    <a:pt x="49700" y="150240"/>
                    <a:pt x="49605" y="150240"/>
                  </a:cubicBezTo>
                  <a:cubicBezTo>
                    <a:pt x="49510" y="150240"/>
                    <a:pt x="49420" y="150210"/>
                    <a:pt x="49360" y="150151"/>
                  </a:cubicBezTo>
                  <a:lnTo>
                    <a:pt x="46802" y="147712"/>
                  </a:lnTo>
                  <a:cubicBezTo>
                    <a:pt x="46682" y="147593"/>
                    <a:pt x="46682" y="147393"/>
                    <a:pt x="46722" y="147273"/>
                  </a:cubicBezTo>
                  <a:lnTo>
                    <a:pt x="47322" y="145794"/>
                  </a:lnTo>
                  <a:cubicBezTo>
                    <a:pt x="47373" y="145639"/>
                    <a:pt x="47525" y="145551"/>
                    <a:pt x="47680" y="145551"/>
                  </a:cubicBezTo>
                  <a:cubicBezTo>
                    <a:pt x="47765" y="145551"/>
                    <a:pt x="47850" y="145578"/>
                    <a:pt x="47921" y="145634"/>
                  </a:cubicBezTo>
                  <a:lnTo>
                    <a:pt x="49360" y="146793"/>
                  </a:lnTo>
                  <a:cubicBezTo>
                    <a:pt x="49440" y="146853"/>
                    <a:pt x="49530" y="146883"/>
                    <a:pt x="49615" y="146883"/>
                  </a:cubicBezTo>
                  <a:cubicBezTo>
                    <a:pt x="49700" y="146883"/>
                    <a:pt x="49780" y="146853"/>
                    <a:pt x="49840" y="146793"/>
                  </a:cubicBezTo>
                  <a:lnTo>
                    <a:pt x="52677" y="144555"/>
                  </a:lnTo>
                  <a:cubicBezTo>
                    <a:pt x="52757" y="144515"/>
                    <a:pt x="52877" y="144475"/>
                    <a:pt x="52997" y="144475"/>
                  </a:cubicBezTo>
                  <a:lnTo>
                    <a:pt x="57034" y="145234"/>
                  </a:lnTo>
                  <a:cubicBezTo>
                    <a:pt x="57061" y="145241"/>
                    <a:pt x="57089" y="145245"/>
                    <a:pt x="57116" y="145245"/>
                  </a:cubicBezTo>
                  <a:cubicBezTo>
                    <a:pt x="57246" y="145245"/>
                    <a:pt x="57367" y="145167"/>
                    <a:pt x="57433" y="145035"/>
                  </a:cubicBezTo>
                  <a:lnTo>
                    <a:pt x="58113" y="143876"/>
                  </a:lnTo>
                  <a:cubicBezTo>
                    <a:pt x="58153" y="143796"/>
                    <a:pt x="58193" y="143716"/>
                    <a:pt x="58153" y="143596"/>
                  </a:cubicBezTo>
                  <a:lnTo>
                    <a:pt x="57993" y="142557"/>
                  </a:lnTo>
                  <a:cubicBezTo>
                    <a:pt x="57960" y="142458"/>
                    <a:pt x="58036" y="142386"/>
                    <a:pt x="58130" y="142386"/>
                  </a:cubicBezTo>
                  <a:cubicBezTo>
                    <a:pt x="58150" y="142386"/>
                    <a:pt x="58172" y="142390"/>
                    <a:pt x="58193" y="142397"/>
                  </a:cubicBezTo>
                  <a:lnTo>
                    <a:pt x="58752" y="142796"/>
                  </a:lnTo>
                  <a:cubicBezTo>
                    <a:pt x="58912" y="142916"/>
                    <a:pt x="58952" y="143116"/>
                    <a:pt x="58872" y="143316"/>
                  </a:cubicBezTo>
                  <a:lnTo>
                    <a:pt x="58792" y="143516"/>
                  </a:lnTo>
                  <a:cubicBezTo>
                    <a:pt x="58752" y="143636"/>
                    <a:pt x="58792" y="143796"/>
                    <a:pt x="58872" y="143916"/>
                  </a:cubicBezTo>
                  <a:lnTo>
                    <a:pt x="59032" y="144075"/>
                  </a:lnTo>
                  <a:cubicBezTo>
                    <a:pt x="59112" y="144155"/>
                    <a:pt x="59232" y="144195"/>
                    <a:pt x="59352" y="144195"/>
                  </a:cubicBezTo>
                  <a:lnTo>
                    <a:pt x="60711" y="144075"/>
                  </a:lnTo>
                  <a:cubicBezTo>
                    <a:pt x="60911" y="144075"/>
                    <a:pt x="61071" y="143916"/>
                    <a:pt x="61071" y="143716"/>
                  </a:cubicBezTo>
                  <a:lnTo>
                    <a:pt x="61071" y="142996"/>
                  </a:lnTo>
                  <a:cubicBezTo>
                    <a:pt x="61071" y="142876"/>
                    <a:pt x="61031" y="142757"/>
                    <a:pt x="60951" y="142677"/>
                  </a:cubicBezTo>
                  <a:lnTo>
                    <a:pt x="60391" y="142077"/>
                  </a:lnTo>
                  <a:cubicBezTo>
                    <a:pt x="60231" y="141877"/>
                    <a:pt x="60271" y="141597"/>
                    <a:pt x="60511" y="141438"/>
                  </a:cubicBezTo>
                  <a:lnTo>
                    <a:pt x="61990" y="140598"/>
                  </a:lnTo>
                  <a:cubicBezTo>
                    <a:pt x="62055" y="140552"/>
                    <a:pt x="62125" y="140531"/>
                    <a:pt x="62193" y="140531"/>
                  </a:cubicBezTo>
                  <a:cubicBezTo>
                    <a:pt x="62416" y="140531"/>
                    <a:pt x="62620" y="140753"/>
                    <a:pt x="62589" y="140998"/>
                  </a:cubicBezTo>
                  <a:lnTo>
                    <a:pt x="61910" y="144915"/>
                  </a:lnTo>
                  <a:cubicBezTo>
                    <a:pt x="61910" y="145035"/>
                    <a:pt x="61950" y="145195"/>
                    <a:pt x="62070" y="145274"/>
                  </a:cubicBezTo>
                  <a:lnTo>
                    <a:pt x="64788" y="147393"/>
                  </a:lnTo>
                  <a:cubicBezTo>
                    <a:pt x="64827" y="147433"/>
                    <a:pt x="64947" y="147473"/>
                    <a:pt x="65027" y="147473"/>
                  </a:cubicBezTo>
                  <a:lnTo>
                    <a:pt x="66706" y="147473"/>
                  </a:lnTo>
                  <a:cubicBezTo>
                    <a:pt x="66946" y="147473"/>
                    <a:pt x="67146" y="147273"/>
                    <a:pt x="67146" y="147073"/>
                  </a:cubicBezTo>
                  <a:lnTo>
                    <a:pt x="67146" y="146314"/>
                  </a:lnTo>
                  <a:cubicBezTo>
                    <a:pt x="67109" y="146095"/>
                    <a:pt x="67273" y="145909"/>
                    <a:pt x="67484" y="145909"/>
                  </a:cubicBezTo>
                  <a:cubicBezTo>
                    <a:pt x="67504" y="145909"/>
                    <a:pt x="67525" y="145910"/>
                    <a:pt x="67545" y="145914"/>
                  </a:cubicBezTo>
                  <a:lnTo>
                    <a:pt x="68824" y="145914"/>
                  </a:lnTo>
                  <a:cubicBezTo>
                    <a:pt x="69024" y="145914"/>
                    <a:pt x="69224" y="146034"/>
                    <a:pt x="69224" y="146274"/>
                  </a:cubicBezTo>
                  <a:lnTo>
                    <a:pt x="69264" y="146513"/>
                  </a:lnTo>
                  <a:cubicBezTo>
                    <a:pt x="69264" y="146713"/>
                    <a:pt x="69464" y="146873"/>
                    <a:pt x="69704" y="146873"/>
                  </a:cubicBezTo>
                  <a:lnTo>
                    <a:pt x="69903" y="146873"/>
                  </a:lnTo>
                  <a:cubicBezTo>
                    <a:pt x="70023" y="146833"/>
                    <a:pt x="70143" y="146793"/>
                    <a:pt x="70223" y="146673"/>
                  </a:cubicBezTo>
                  <a:lnTo>
                    <a:pt x="71022" y="145434"/>
                  </a:lnTo>
                  <a:cubicBezTo>
                    <a:pt x="71102" y="145294"/>
                    <a:pt x="71242" y="145225"/>
                    <a:pt x="71382" y="145225"/>
                  </a:cubicBezTo>
                  <a:cubicBezTo>
                    <a:pt x="71522" y="145225"/>
                    <a:pt x="71662" y="145294"/>
                    <a:pt x="71742" y="145434"/>
                  </a:cubicBezTo>
                  <a:lnTo>
                    <a:pt x="72221" y="146314"/>
                  </a:lnTo>
                  <a:cubicBezTo>
                    <a:pt x="72381" y="146553"/>
                    <a:pt x="72181" y="146873"/>
                    <a:pt x="71902" y="146913"/>
                  </a:cubicBezTo>
                  <a:lnTo>
                    <a:pt x="71142" y="146953"/>
                  </a:lnTo>
                  <a:cubicBezTo>
                    <a:pt x="70823" y="146953"/>
                    <a:pt x="70663" y="147273"/>
                    <a:pt x="70783" y="147513"/>
                  </a:cubicBezTo>
                  <a:lnTo>
                    <a:pt x="70903" y="147712"/>
                  </a:lnTo>
                  <a:cubicBezTo>
                    <a:pt x="70943" y="147832"/>
                    <a:pt x="71022" y="147912"/>
                    <a:pt x="71142" y="147952"/>
                  </a:cubicBezTo>
                  <a:lnTo>
                    <a:pt x="73261" y="148552"/>
                  </a:lnTo>
                  <a:lnTo>
                    <a:pt x="73700" y="148552"/>
                  </a:lnTo>
                  <a:cubicBezTo>
                    <a:pt x="73860" y="148552"/>
                    <a:pt x="74020" y="148432"/>
                    <a:pt x="74060" y="148232"/>
                  </a:cubicBezTo>
                  <a:lnTo>
                    <a:pt x="75179" y="144515"/>
                  </a:lnTo>
                  <a:cubicBezTo>
                    <a:pt x="75219" y="144275"/>
                    <a:pt x="75019" y="144035"/>
                    <a:pt x="74779" y="144035"/>
                  </a:cubicBezTo>
                  <a:lnTo>
                    <a:pt x="73940" y="144035"/>
                  </a:lnTo>
                  <a:cubicBezTo>
                    <a:pt x="73860" y="144035"/>
                    <a:pt x="73820" y="143956"/>
                    <a:pt x="73820" y="143916"/>
                  </a:cubicBezTo>
                  <a:lnTo>
                    <a:pt x="73820" y="143716"/>
                  </a:lnTo>
                  <a:cubicBezTo>
                    <a:pt x="73820" y="143636"/>
                    <a:pt x="73860" y="143596"/>
                    <a:pt x="73940" y="143596"/>
                  </a:cubicBezTo>
                  <a:lnTo>
                    <a:pt x="76378" y="143476"/>
                  </a:lnTo>
                  <a:cubicBezTo>
                    <a:pt x="76498" y="143476"/>
                    <a:pt x="76618" y="143436"/>
                    <a:pt x="76698" y="143356"/>
                  </a:cubicBezTo>
                  <a:lnTo>
                    <a:pt x="76898" y="143076"/>
                  </a:lnTo>
                  <a:cubicBezTo>
                    <a:pt x="77018" y="142956"/>
                    <a:pt x="77018" y="142796"/>
                    <a:pt x="76978" y="142637"/>
                  </a:cubicBezTo>
                  <a:lnTo>
                    <a:pt x="75539" y="139839"/>
                  </a:lnTo>
                  <a:cubicBezTo>
                    <a:pt x="75419" y="139559"/>
                    <a:pt x="75579" y="139279"/>
                    <a:pt x="75859" y="139239"/>
                  </a:cubicBezTo>
                  <a:lnTo>
                    <a:pt x="77857" y="139000"/>
                  </a:lnTo>
                  <a:cubicBezTo>
                    <a:pt x="77977" y="139000"/>
                    <a:pt x="78137" y="139040"/>
                    <a:pt x="78217" y="139159"/>
                  </a:cubicBezTo>
                  <a:lnTo>
                    <a:pt x="79536" y="140758"/>
                  </a:lnTo>
                  <a:cubicBezTo>
                    <a:pt x="79615" y="140838"/>
                    <a:pt x="79735" y="140878"/>
                    <a:pt x="79855" y="140878"/>
                  </a:cubicBezTo>
                  <a:lnTo>
                    <a:pt x="80695" y="140878"/>
                  </a:lnTo>
                  <a:cubicBezTo>
                    <a:pt x="80775" y="140878"/>
                    <a:pt x="80814" y="140838"/>
                    <a:pt x="80814" y="140758"/>
                  </a:cubicBezTo>
                  <a:lnTo>
                    <a:pt x="80695" y="140199"/>
                  </a:lnTo>
                  <a:lnTo>
                    <a:pt x="80335" y="138040"/>
                  </a:lnTo>
                  <a:cubicBezTo>
                    <a:pt x="80335" y="137920"/>
                    <a:pt x="80295" y="137840"/>
                    <a:pt x="80215" y="137801"/>
                  </a:cubicBezTo>
                  <a:lnTo>
                    <a:pt x="78936" y="136562"/>
                  </a:lnTo>
                  <a:cubicBezTo>
                    <a:pt x="78776" y="136442"/>
                    <a:pt x="78776" y="136202"/>
                    <a:pt x="78856" y="136042"/>
                  </a:cubicBezTo>
                  <a:lnTo>
                    <a:pt x="79655" y="134723"/>
                  </a:lnTo>
                  <a:cubicBezTo>
                    <a:pt x="79655" y="134695"/>
                    <a:pt x="79695" y="134667"/>
                    <a:pt x="79733" y="134667"/>
                  </a:cubicBezTo>
                  <a:cubicBezTo>
                    <a:pt x="79748" y="134667"/>
                    <a:pt x="79764" y="134671"/>
                    <a:pt x="79775" y="134683"/>
                  </a:cubicBezTo>
                  <a:lnTo>
                    <a:pt x="80255" y="134843"/>
                  </a:lnTo>
                  <a:cubicBezTo>
                    <a:pt x="80295" y="134843"/>
                    <a:pt x="80335" y="134923"/>
                    <a:pt x="80335" y="134963"/>
                  </a:cubicBezTo>
                  <a:lnTo>
                    <a:pt x="79975" y="136282"/>
                  </a:lnTo>
                  <a:cubicBezTo>
                    <a:pt x="79935" y="136402"/>
                    <a:pt x="79975" y="136562"/>
                    <a:pt x="80055" y="136681"/>
                  </a:cubicBezTo>
                  <a:lnTo>
                    <a:pt x="80695" y="137281"/>
                  </a:lnTo>
                  <a:cubicBezTo>
                    <a:pt x="80775" y="137361"/>
                    <a:pt x="80894" y="137401"/>
                    <a:pt x="80974" y="137401"/>
                  </a:cubicBezTo>
                  <a:lnTo>
                    <a:pt x="81734" y="137401"/>
                  </a:lnTo>
                  <a:cubicBezTo>
                    <a:pt x="81934" y="137401"/>
                    <a:pt x="82133" y="137601"/>
                    <a:pt x="82133" y="137840"/>
                  </a:cubicBezTo>
                  <a:lnTo>
                    <a:pt x="82133" y="138600"/>
                  </a:lnTo>
                  <a:cubicBezTo>
                    <a:pt x="82133" y="138640"/>
                    <a:pt x="82173" y="138720"/>
                    <a:pt x="82253" y="138720"/>
                  </a:cubicBezTo>
                  <a:lnTo>
                    <a:pt x="82613" y="138720"/>
                  </a:lnTo>
                  <a:cubicBezTo>
                    <a:pt x="82653" y="138720"/>
                    <a:pt x="82733" y="138640"/>
                    <a:pt x="82733" y="138600"/>
                  </a:cubicBezTo>
                  <a:lnTo>
                    <a:pt x="82733" y="137721"/>
                  </a:lnTo>
                  <a:cubicBezTo>
                    <a:pt x="82893" y="137601"/>
                    <a:pt x="83053" y="137441"/>
                    <a:pt x="83213" y="137361"/>
                  </a:cubicBezTo>
                  <a:cubicBezTo>
                    <a:pt x="83233" y="137351"/>
                    <a:pt x="83255" y="137346"/>
                    <a:pt x="83277" y="137346"/>
                  </a:cubicBezTo>
                  <a:cubicBezTo>
                    <a:pt x="83345" y="137346"/>
                    <a:pt x="83412" y="137391"/>
                    <a:pt x="83412" y="137481"/>
                  </a:cubicBezTo>
                  <a:lnTo>
                    <a:pt x="83412" y="139359"/>
                  </a:lnTo>
                  <a:cubicBezTo>
                    <a:pt x="83412" y="139599"/>
                    <a:pt x="83612" y="139759"/>
                    <a:pt x="83812" y="139759"/>
                  </a:cubicBezTo>
                  <a:lnTo>
                    <a:pt x="88768" y="139759"/>
                  </a:lnTo>
                  <a:cubicBezTo>
                    <a:pt x="88968" y="139759"/>
                    <a:pt x="89168" y="139599"/>
                    <a:pt x="89168" y="139359"/>
                  </a:cubicBezTo>
                  <a:lnTo>
                    <a:pt x="89168" y="138960"/>
                  </a:lnTo>
                  <a:cubicBezTo>
                    <a:pt x="89128" y="138880"/>
                    <a:pt x="89168" y="138800"/>
                    <a:pt x="89208" y="138760"/>
                  </a:cubicBezTo>
                  <a:lnTo>
                    <a:pt x="89687" y="137801"/>
                  </a:lnTo>
                  <a:cubicBezTo>
                    <a:pt x="89721" y="137750"/>
                    <a:pt x="89768" y="137728"/>
                    <a:pt x="89812" y="137728"/>
                  </a:cubicBezTo>
                  <a:cubicBezTo>
                    <a:pt x="89873" y="137728"/>
                    <a:pt x="89927" y="137771"/>
                    <a:pt x="89927" y="137840"/>
                  </a:cubicBezTo>
                  <a:lnTo>
                    <a:pt x="90007" y="139479"/>
                  </a:lnTo>
                  <a:cubicBezTo>
                    <a:pt x="90007" y="139544"/>
                    <a:pt x="90034" y="139610"/>
                    <a:pt x="90087" y="139610"/>
                  </a:cubicBezTo>
                  <a:cubicBezTo>
                    <a:pt x="90099" y="139610"/>
                    <a:pt x="90112" y="139606"/>
                    <a:pt x="90127" y="139599"/>
                  </a:cubicBezTo>
                  <a:lnTo>
                    <a:pt x="90646" y="139559"/>
                  </a:lnTo>
                  <a:cubicBezTo>
                    <a:pt x="90726" y="139559"/>
                    <a:pt x="90766" y="139519"/>
                    <a:pt x="90766" y="139439"/>
                  </a:cubicBezTo>
                  <a:lnTo>
                    <a:pt x="91566" y="141278"/>
                  </a:lnTo>
                  <a:cubicBezTo>
                    <a:pt x="91566" y="141518"/>
                    <a:pt x="91766" y="141677"/>
                    <a:pt x="91965" y="141677"/>
                  </a:cubicBezTo>
                  <a:lnTo>
                    <a:pt x="92485" y="141677"/>
                  </a:lnTo>
                  <a:cubicBezTo>
                    <a:pt x="92685" y="141677"/>
                    <a:pt x="92885" y="141478"/>
                    <a:pt x="92885" y="141278"/>
                  </a:cubicBezTo>
                  <a:lnTo>
                    <a:pt x="92885" y="140079"/>
                  </a:lnTo>
                  <a:cubicBezTo>
                    <a:pt x="92885" y="139999"/>
                    <a:pt x="92925" y="139959"/>
                    <a:pt x="93005" y="139919"/>
                  </a:cubicBezTo>
                  <a:lnTo>
                    <a:pt x="93244" y="139919"/>
                  </a:lnTo>
                  <a:cubicBezTo>
                    <a:pt x="93324" y="139919"/>
                    <a:pt x="93364" y="139959"/>
                    <a:pt x="93364" y="140039"/>
                  </a:cubicBezTo>
                  <a:lnTo>
                    <a:pt x="93484" y="141158"/>
                  </a:lnTo>
                  <a:cubicBezTo>
                    <a:pt x="93484" y="141238"/>
                    <a:pt x="93524" y="141278"/>
                    <a:pt x="93604" y="141278"/>
                  </a:cubicBezTo>
                  <a:lnTo>
                    <a:pt x="93844" y="141278"/>
                  </a:lnTo>
                  <a:cubicBezTo>
                    <a:pt x="93924" y="141278"/>
                    <a:pt x="93964" y="141238"/>
                    <a:pt x="94004" y="141158"/>
                  </a:cubicBezTo>
                  <a:lnTo>
                    <a:pt x="100239" y="135962"/>
                  </a:lnTo>
                  <a:cubicBezTo>
                    <a:pt x="100279" y="135882"/>
                    <a:pt x="100319" y="135802"/>
                    <a:pt x="100319" y="135682"/>
                  </a:cubicBezTo>
                  <a:lnTo>
                    <a:pt x="100359" y="134683"/>
                  </a:lnTo>
                  <a:cubicBezTo>
                    <a:pt x="100359" y="134643"/>
                    <a:pt x="100439" y="134563"/>
                    <a:pt x="100518" y="134563"/>
                  </a:cubicBezTo>
                  <a:lnTo>
                    <a:pt x="100758" y="134563"/>
                  </a:lnTo>
                  <a:cubicBezTo>
                    <a:pt x="100769" y="134574"/>
                    <a:pt x="100780" y="134579"/>
                    <a:pt x="100790" y="134579"/>
                  </a:cubicBezTo>
                  <a:cubicBezTo>
                    <a:pt x="100820" y="134579"/>
                    <a:pt x="100849" y="134542"/>
                    <a:pt x="100878" y="134483"/>
                  </a:cubicBezTo>
                  <a:lnTo>
                    <a:pt x="101358" y="133324"/>
                  </a:lnTo>
                  <a:cubicBezTo>
                    <a:pt x="101358" y="133244"/>
                    <a:pt x="101318" y="133164"/>
                    <a:pt x="101238" y="133124"/>
                  </a:cubicBezTo>
                  <a:lnTo>
                    <a:pt x="100758" y="133084"/>
                  </a:lnTo>
                  <a:cubicBezTo>
                    <a:pt x="100638" y="133044"/>
                    <a:pt x="100598" y="132885"/>
                    <a:pt x="100678" y="132845"/>
                  </a:cubicBezTo>
                  <a:lnTo>
                    <a:pt x="101278" y="132485"/>
                  </a:lnTo>
                  <a:cubicBezTo>
                    <a:pt x="101398" y="132405"/>
                    <a:pt x="101478" y="132285"/>
                    <a:pt x="101478" y="132165"/>
                  </a:cubicBezTo>
                  <a:lnTo>
                    <a:pt x="101598" y="130926"/>
                  </a:lnTo>
                  <a:cubicBezTo>
                    <a:pt x="101598" y="130726"/>
                    <a:pt x="101757" y="130566"/>
                    <a:pt x="101957" y="130566"/>
                  </a:cubicBezTo>
                  <a:cubicBezTo>
                    <a:pt x="102317" y="130526"/>
                    <a:pt x="102717" y="130486"/>
                    <a:pt x="103076" y="130407"/>
                  </a:cubicBezTo>
                  <a:cubicBezTo>
                    <a:pt x="103076" y="130327"/>
                    <a:pt x="104395" y="127449"/>
                    <a:pt x="104755" y="126690"/>
                  </a:cubicBezTo>
                  <a:cubicBezTo>
                    <a:pt x="104795" y="126570"/>
                    <a:pt x="104795" y="126450"/>
                    <a:pt x="104755" y="126330"/>
                  </a:cubicBezTo>
                  <a:cubicBezTo>
                    <a:pt x="104435" y="125730"/>
                    <a:pt x="103476" y="123852"/>
                    <a:pt x="103436" y="123732"/>
                  </a:cubicBezTo>
                  <a:lnTo>
                    <a:pt x="103436" y="123732"/>
                  </a:lnTo>
                  <a:cubicBezTo>
                    <a:pt x="103836" y="124012"/>
                    <a:pt x="104195" y="124371"/>
                    <a:pt x="104515" y="124731"/>
                  </a:cubicBezTo>
                  <a:cubicBezTo>
                    <a:pt x="104593" y="124809"/>
                    <a:pt x="104687" y="124853"/>
                    <a:pt x="104787" y="124853"/>
                  </a:cubicBezTo>
                  <a:cubicBezTo>
                    <a:pt x="104842" y="124853"/>
                    <a:pt x="104898" y="124839"/>
                    <a:pt x="104955" y="124811"/>
                  </a:cubicBezTo>
                  <a:lnTo>
                    <a:pt x="105275" y="124691"/>
                  </a:lnTo>
                  <a:cubicBezTo>
                    <a:pt x="105434" y="124611"/>
                    <a:pt x="105514" y="124451"/>
                    <a:pt x="105514" y="124252"/>
                  </a:cubicBezTo>
                  <a:lnTo>
                    <a:pt x="105394" y="123172"/>
                  </a:lnTo>
                  <a:cubicBezTo>
                    <a:pt x="105355" y="123052"/>
                    <a:pt x="105315" y="122973"/>
                    <a:pt x="105235" y="122893"/>
                  </a:cubicBezTo>
                  <a:lnTo>
                    <a:pt x="104795" y="122533"/>
                  </a:lnTo>
                  <a:cubicBezTo>
                    <a:pt x="104635" y="122413"/>
                    <a:pt x="104595" y="122213"/>
                    <a:pt x="104675" y="122053"/>
                  </a:cubicBezTo>
                  <a:lnTo>
                    <a:pt x="104715" y="121973"/>
                  </a:lnTo>
                  <a:cubicBezTo>
                    <a:pt x="104782" y="121807"/>
                    <a:pt x="104932" y="121724"/>
                    <a:pt x="105095" y="121724"/>
                  </a:cubicBezTo>
                  <a:cubicBezTo>
                    <a:pt x="105128" y="121724"/>
                    <a:pt x="105161" y="121727"/>
                    <a:pt x="105195" y="121734"/>
                  </a:cubicBezTo>
                  <a:lnTo>
                    <a:pt x="105394" y="121813"/>
                  </a:lnTo>
                  <a:cubicBezTo>
                    <a:pt x="105514" y="121853"/>
                    <a:pt x="105594" y="121933"/>
                    <a:pt x="105634" y="122053"/>
                  </a:cubicBezTo>
                  <a:lnTo>
                    <a:pt x="106354" y="124331"/>
                  </a:lnTo>
                  <a:cubicBezTo>
                    <a:pt x="106354" y="124371"/>
                    <a:pt x="106434" y="124411"/>
                    <a:pt x="106474" y="124411"/>
                  </a:cubicBezTo>
                  <a:lnTo>
                    <a:pt x="106833" y="124371"/>
                  </a:lnTo>
                  <a:cubicBezTo>
                    <a:pt x="106993" y="124331"/>
                    <a:pt x="107113" y="124252"/>
                    <a:pt x="107153" y="124092"/>
                  </a:cubicBezTo>
                  <a:lnTo>
                    <a:pt x="108152" y="120335"/>
                  </a:lnTo>
                  <a:cubicBezTo>
                    <a:pt x="108192" y="120295"/>
                    <a:pt x="108192" y="120215"/>
                    <a:pt x="108152" y="120175"/>
                  </a:cubicBezTo>
                  <a:lnTo>
                    <a:pt x="108072" y="119056"/>
                  </a:lnTo>
                  <a:cubicBezTo>
                    <a:pt x="108072" y="119016"/>
                    <a:pt x="108032" y="118976"/>
                    <a:pt x="107992" y="118936"/>
                  </a:cubicBezTo>
                  <a:lnTo>
                    <a:pt x="107633" y="118856"/>
                  </a:lnTo>
                  <a:cubicBezTo>
                    <a:pt x="107593" y="118816"/>
                    <a:pt x="107553" y="118776"/>
                    <a:pt x="107553" y="118736"/>
                  </a:cubicBezTo>
                  <a:lnTo>
                    <a:pt x="107513" y="117937"/>
                  </a:lnTo>
                  <a:cubicBezTo>
                    <a:pt x="107473" y="117817"/>
                    <a:pt x="107513" y="117737"/>
                    <a:pt x="107593" y="117657"/>
                  </a:cubicBezTo>
                  <a:lnTo>
                    <a:pt x="108272" y="116818"/>
                  </a:lnTo>
                  <a:cubicBezTo>
                    <a:pt x="108312" y="116738"/>
                    <a:pt x="108312" y="116698"/>
                    <a:pt x="108352" y="116618"/>
                  </a:cubicBezTo>
                  <a:lnTo>
                    <a:pt x="109071" y="112181"/>
                  </a:lnTo>
                  <a:cubicBezTo>
                    <a:pt x="109071" y="112061"/>
                    <a:pt x="109111" y="111981"/>
                    <a:pt x="109191" y="111942"/>
                  </a:cubicBezTo>
                  <a:lnTo>
                    <a:pt x="109751" y="111382"/>
                  </a:lnTo>
                  <a:cubicBezTo>
                    <a:pt x="109831" y="111302"/>
                    <a:pt x="109871" y="111222"/>
                    <a:pt x="109871" y="111102"/>
                  </a:cubicBezTo>
                  <a:lnTo>
                    <a:pt x="110031" y="106626"/>
                  </a:lnTo>
                  <a:cubicBezTo>
                    <a:pt x="110031" y="106546"/>
                    <a:pt x="110071" y="106506"/>
                    <a:pt x="110071" y="106426"/>
                  </a:cubicBezTo>
                  <a:lnTo>
                    <a:pt x="112429" y="101790"/>
                  </a:lnTo>
                  <a:cubicBezTo>
                    <a:pt x="112509" y="101630"/>
                    <a:pt x="112469" y="101430"/>
                    <a:pt x="112349" y="101310"/>
                  </a:cubicBezTo>
                  <a:lnTo>
                    <a:pt x="111470" y="100431"/>
                  </a:lnTo>
                  <a:cubicBezTo>
                    <a:pt x="111390" y="100351"/>
                    <a:pt x="111290" y="100311"/>
                    <a:pt x="111190" y="100311"/>
                  </a:cubicBezTo>
                  <a:cubicBezTo>
                    <a:pt x="111090" y="100311"/>
                    <a:pt x="110990" y="100351"/>
                    <a:pt x="110910" y="100431"/>
                  </a:cubicBezTo>
                  <a:lnTo>
                    <a:pt x="107952" y="103548"/>
                  </a:lnTo>
                  <a:cubicBezTo>
                    <a:pt x="107887" y="103614"/>
                    <a:pt x="107822" y="103679"/>
                    <a:pt x="107735" y="103679"/>
                  </a:cubicBezTo>
                  <a:cubicBezTo>
                    <a:pt x="107715" y="103679"/>
                    <a:pt x="107695" y="103676"/>
                    <a:pt x="107673" y="103668"/>
                  </a:cubicBezTo>
                  <a:lnTo>
                    <a:pt x="106993" y="103668"/>
                  </a:lnTo>
                  <a:cubicBezTo>
                    <a:pt x="106913" y="103628"/>
                    <a:pt x="106833" y="103628"/>
                    <a:pt x="106753" y="103548"/>
                  </a:cubicBezTo>
                  <a:lnTo>
                    <a:pt x="105994" y="102909"/>
                  </a:lnTo>
                  <a:cubicBezTo>
                    <a:pt x="105914" y="102849"/>
                    <a:pt x="105824" y="102819"/>
                    <a:pt x="105739" y="102819"/>
                  </a:cubicBezTo>
                  <a:cubicBezTo>
                    <a:pt x="105654" y="102819"/>
                    <a:pt x="105574" y="102849"/>
                    <a:pt x="105514" y="102909"/>
                  </a:cubicBezTo>
                  <a:lnTo>
                    <a:pt x="104995" y="103269"/>
                  </a:lnTo>
                  <a:cubicBezTo>
                    <a:pt x="104915" y="103348"/>
                    <a:pt x="104835" y="103348"/>
                    <a:pt x="104755" y="103348"/>
                  </a:cubicBezTo>
                  <a:lnTo>
                    <a:pt x="104515" y="103348"/>
                  </a:lnTo>
                  <a:cubicBezTo>
                    <a:pt x="104195" y="103348"/>
                    <a:pt x="103996" y="102989"/>
                    <a:pt x="104195" y="102709"/>
                  </a:cubicBezTo>
                  <a:lnTo>
                    <a:pt x="105474" y="100950"/>
                  </a:lnTo>
                  <a:cubicBezTo>
                    <a:pt x="105554" y="100831"/>
                    <a:pt x="105674" y="100791"/>
                    <a:pt x="105794" y="100791"/>
                  </a:cubicBezTo>
                  <a:lnTo>
                    <a:pt x="106314" y="100791"/>
                  </a:lnTo>
                  <a:cubicBezTo>
                    <a:pt x="106514" y="100791"/>
                    <a:pt x="106633" y="100671"/>
                    <a:pt x="106713" y="100511"/>
                  </a:cubicBezTo>
                  <a:lnTo>
                    <a:pt x="106993" y="99592"/>
                  </a:lnTo>
                  <a:cubicBezTo>
                    <a:pt x="107033" y="99432"/>
                    <a:pt x="106993" y="99272"/>
                    <a:pt x="106913" y="99192"/>
                  </a:cubicBezTo>
                  <a:lnTo>
                    <a:pt x="106154" y="98472"/>
                  </a:lnTo>
                  <a:cubicBezTo>
                    <a:pt x="106074" y="98392"/>
                    <a:pt x="106034" y="98273"/>
                    <a:pt x="106034" y="98193"/>
                  </a:cubicBezTo>
                  <a:lnTo>
                    <a:pt x="105954" y="97034"/>
                  </a:lnTo>
                  <a:cubicBezTo>
                    <a:pt x="105954" y="96954"/>
                    <a:pt x="105914" y="96874"/>
                    <a:pt x="105874" y="96834"/>
                  </a:cubicBezTo>
                  <a:lnTo>
                    <a:pt x="105155" y="95795"/>
                  </a:lnTo>
                  <a:cubicBezTo>
                    <a:pt x="105115" y="95715"/>
                    <a:pt x="105075" y="95595"/>
                    <a:pt x="105115" y="95515"/>
                  </a:cubicBezTo>
                  <a:lnTo>
                    <a:pt x="105554" y="89879"/>
                  </a:lnTo>
                  <a:cubicBezTo>
                    <a:pt x="105554" y="89839"/>
                    <a:pt x="105554" y="89799"/>
                    <a:pt x="105594" y="89759"/>
                  </a:cubicBezTo>
                  <a:lnTo>
                    <a:pt x="106993" y="86442"/>
                  </a:lnTo>
                  <a:cubicBezTo>
                    <a:pt x="107033" y="86402"/>
                    <a:pt x="107033" y="86362"/>
                    <a:pt x="107033" y="86282"/>
                  </a:cubicBezTo>
                  <a:lnTo>
                    <a:pt x="107033" y="84604"/>
                  </a:lnTo>
                  <a:cubicBezTo>
                    <a:pt x="107033" y="84524"/>
                    <a:pt x="107073" y="84404"/>
                    <a:pt x="107153" y="84324"/>
                  </a:cubicBezTo>
                  <a:lnTo>
                    <a:pt x="107513" y="83964"/>
                  </a:lnTo>
                  <a:cubicBezTo>
                    <a:pt x="107593" y="83884"/>
                    <a:pt x="107633" y="83804"/>
                    <a:pt x="107633" y="83684"/>
                  </a:cubicBezTo>
                  <a:lnTo>
                    <a:pt x="107633" y="82805"/>
                  </a:lnTo>
                  <a:cubicBezTo>
                    <a:pt x="107633" y="82725"/>
                    <a:pt x="107593" y="82645"/>
                    <a:pt x="107553" y="82605"/>
                  </a:cubicBezTo>
                  <a:lnTo>
                    <a:pt x="106474" y="80487"/>
                  </a:lnTo>
                  <a:cubicBezTo>
                    <a:pt x="106434" y="80447"/>
                    <a:pt x="106394" y="80367"/>
                    <a:pt x="106394" y="80327"/>
                  </a:cubicBezTo>
                  <a:lnTo>
                    <a:pt x="106354" y="78808"/>
                  </a:lnTo>
                  <a:cubicBezTo>
                    <a:pt x="106354" y="78728"/>
                    <a:pt x="106394" y="78649"/>
                    <a:pt x="106434" y="78609"/>
                  </a:cubicBezTo>
                  <a:lnTo>
                    <a:pt x="107513" y="76650"/>
                  </a:lnTo>
                  <a:cubicBezTo>
                    <a:pt x="107513" y="76610"/>
                    <a:pt x="107593" y="76610"/>
                    <a:pt x="107633" y="76610"/>
                  </a:cubicBezTo>
                  <a:lnTo>
                    <a:pt x="108112" y="76690"/>
                  </a:lnTo>
                  <a:cubicBezTo>
                    <a:pt x="108152" y="76690"/>
                    <a:pt x="108232" y="76650"/>
                    <a:pt x="108232" y="76570"/>
                  </a:cubicBezTo>
                  <a:lnTo>
                    <a:pt x="108392" y="73133"/>
                  </a:lnTo>
                  <a:cubicBezTo>
                    <a:pt x="108392" y="73053"/>
                    <a:pt x="108392" y="72973"/>
                    <a:pt x="108352" y="72933"/>
                  </a:cubicBezTo>
                  <a:lnTo>
                    <a:pt x="106274" y="68976"/>
                  </a:lnTo>
                  <a:cubicBezTo>
                    <a:pt x="106274" y="68936"/>
                    <a:pt x="106234" y="68856"/>
                    <a:pt x="106234" y="68816"/>
                  </a:cubicBezTo>
                  <a:lnTo>
                    <a:pt x="106234" y="61542"/>
                  </a:lnTo>
                  <a:cubicBezTo>
                    <a:pt x="106234" y="61502"/>
                    <a:pt x="106314" y="61422"/>
                    <a:pt x="106354" y="61422"/>
                  </a:cubicBezTo>
                  <a:lnTo>
                    <a:pt x="106633" y="61422"/>
                  </a:lnTo>
                  <a:cubicBezTo>
                    <a:pt x="106648" y="61426"/>
                    <a:pt x="106661" y="61428"/>
                    <a:pt x="106674" y="61428"/>
                  </a:cubicBezTo>
                  <a:cubicBezTo>
                    <a:pt x="106800" y="61428"/>
                    <a:pt x="106826" y="61259"/>
                    <a:pt x="106753" y="61223"/>
                  </a:cubicBezTo>
                  <a:lnTo>
                    <a:pt x="105394" y="60024"/>
                  </a:lnTo>
                  <a:cubicBezTo>
                    <a:pt x="105355" y="59984"/>
                    <a:pt x="105315" y="59944"/>
                    <a:pt x="105315" y="59904"/>
                  </a:cubicBezTo>
                  <a:lnTo>
                    <a:pt x="104076" y="57186"/>
                  </a:lnTo>
                  <a:cubicBezTo>
                    <a:pt x="104036" y="57106"/>
                    <a:pt x="104036" y="57026"/>
                    <a:pt x="104076" y="56946"/>
                  </a:cubicBezTo>
                  <a:lnTo>
                    <a:pt x="104515" y="54548"/>
                  </a:lnTo>
                  <a:cubicBezTo>
                    <a:pt x="104515" y="54468"/>
                    <a:pt x="104475" y="54348"/>
                    <a:pt x="104435" y="54268"/>
                  </a:cubicBezTo>
                  <a:lnTo>
                    <a:pt x="101238" y="49672"/>
                  </a:lnTo>
                  <a:cubicBezTo>
                    <a:pt x="101158" y="49552"/>
                    <a:pt x="101158" y="49432"/>
                    <a:pt x="101198" y="49352"/>
                  </a:cubicBezTo>
                  <a:lnTo>
                    <a:pt x="101238" y="49073"/>
                  </a:lnTo>
                  <a:cubicBezTo>
                    <a:pt x="101278" y="48913"/>
                    <a:pt x="101198" y="48753"/>
                    <a:pt x="101038" y="48633"/>
                  </a:cubicBezTo>
                  <a:lnTo>
                    <a:pt x="99599" y="47754"/>
                  </a:lnTo>
                  <a:cubicBezTo>
                    <a:pt x="99479" y="47714"/>
                    <a:pt x="99399" y="47594"/>
                    <a:pt x="99399" y="47474"/>
                  </a:cubicBezTo>
                  <a:lnTo>
                    <a:pt x="99120" y="45755"/>
                  </a:lnTo>
                  <a:cubicBezTo>
                    <a:pt x="99120" y="45635"/>
                    <a:pt x="99040" y="45555"/>
                    <a:pt x="98960" y="45475"/>
                  </a:cubicBezTo>
                  <a:lnTo>
                    <a:pt x="97481" y="44436"/>
                  </a:lnTo>
                  <a:cubicBezTo>
                    <a:pt x="97401" y="44356"/>
                    <a:pt x="97321" y="44236"/>
                    <a:pt x="97321" y="44117"/>
                  </a:cubicBezTo>
                  <a:lnTo>
                    <a:pt x="97201" y="41359"/>
                  </a:lnTo>
                  <a:cubicBezTo>
                    <a:pt x="97201" y="41239"/>
                    <a:pt x="97121" y="41159"/>
                    <a:pt x="97041" y="41079"/>
                  </a:cubicBezTo>
                  <a:lnTo>
                    <a:pt x="94483" y="38881"/>
                  </a:lnTo>
                  <a:cubicBezTo>
                    <a:pt x="94323" y="38761"/>
                    <a:pt x="94284" y="38561"/>
                    <a:pt x="94363" y="38401"/>
                  </a:cubicBezTo>
                  <a:lnTo>
                    <a:pt x="94923" y="37242"/>
                  </a:lnTo>
                  <a:cubicBezTo>
                    <a:pt x="95003" y="37082"/>
                    <a:pt x="94963" y="36922"/>
                    <a:pt x="94883" y="36802"/>
                  </a:cubicBezTo>
                  <a:lnTo>
                    <a:pt x="80335" y="18417"/>
                  </a:lnTo>
                  <a:cubicBezTo>
                    <a:pt x="80215" y="18297"/>
                    <a:pt x="80215" y="18178"/>
                    <a:pt x="80255" y="18018"/>
                  </a:cubicBezTo>
                  <a:lnTo>
                    <a:pt x="80655" y="16899"/>
                  </a:lnTo>
                  <a:cubicBezTo>
                    <a:pt x="80695" y="16779"/>
                    <a:pt x="80695" y="16659"/>
                    <a:pt x="80615" y="16539"/>
                  </a:cubicBezTo>
                  <a:lnTo>
                    <a:pt x="77177" y="10864"/>
                  </a:lnTo>
                  <a:cubicBezTo>
                    <a:pt x="77097" y="10744"/>
                    <a:pt x="77097" y="10624"/>
                    <a:pt x="77097" y="10544"/>
                  </a:cubicBezTo>
                  <a:lnTo>
                    <a:pt x="77377" y="9664"/>
                  </a:lnTo>
                  <a:cubicBezTo>
                    <a:pt x="77417" y="9505"/>
                    <a:pt x="77377" y="9345"/>
                    <a:pt x="77257" y="9265"/>
                  </a:cubicBezTo>
                  <a:lnTo>
                    <a:pt x="75659" y="7906"/>
                  </a:lnTo>
                  <a:cubicBezTo>
                    <a:pt x="75539" y="7826"/>
                    <a:pt x="75459" y="7666"/>
                    <a:pt x="75499" y="7506"/>
                  </a:cubicBezTo>
                  <a:lnTo>
                    <a:pt x="75819" y="6267"/>
                  </a:lnTo>
                  <a:cubicBezTo>
                    <a:pt x="75819" y="6147"/>
                    <a:pt x="75819" y="6067"/>
                    <a:pt x="75779" y="5987"/>
                  </a:cubicBezTo>
                  <a:lnTo>
                    <a:pt x="72741" y="192"/>
                  </a:lnTo>
                  <a:cubicBezTo>
                    <a:pt x="72653" y="75"/>
                    <a:pt x="72523" y="1"/>
                    <a:pt x="7238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03"/>
            <p:cNvSpPr/>
            <p:nvPr/>
          </p:nvSpPr>
          <p:spPr>
            <a:xfrm>
              <a:off x="1920007" y="2083360"/>
              <a:ext cx="89243" cy="139860"/>
            </a:xfrm>
            <a:custGeom>
              <a:avLst/>
              <a:gdLst/>
              <a:ahLst/>
              <a:cxnLst/>
              <a:rect l="l" t="t" r="r" b="b"/>
              <a:pathLst>
                <a:path w="5917" h="9273" extrusionOk="0">
                  <a:moveTo>
                    <a:pt x="2759" y="0"/>
                  </a:moveTo>
                  <a:lnTo>
                    <a:pt x="1520" y="320"/>
                  </a:lnTo>
                  <a:lnTo>
                    <a:pt x="1440" y="720"/>
                  </a:lnTo>
                  <a:lnTo>
                    <a:pt x="241" y="1319"/>
                  </a:lnTo>
                  <a:lnTo>
                    <a:pt x="321" y="2238"/>
                  </a:lnTo>
                  <a:lnTo>
                    <a:pt x="1" y="4397"/>
                  </a:lnTo>
                  <a:lnTo>
                    <a:pt x="1200" y="4916"/>
                  </a:lnTo>
                  <a:lnTo>
                    <a:pt x="2279" y="6675"/>
                  </a:lnTo>
                  <a:lnTo>
                    <a:pt x="1839" y="7434"/>
                  </a:lnTo>
                  <a:lnTo>
                    <a:pt x="561" y="7434"/>
                  </a:lnTo>
                  <a:lnTo>
                    <a:pt x="561" y="8433"/>
                  </a:lnTo>
                  <a:lnTo>
                    <a:pt x="1919" y="9153"/>
                  </a:lnTo>
                  <a:lnTo>
                    <a:pt x="3438" y="9273"/>
                  </a:lnTo>
                  <a:lnTo>
                    <a:pt x="3918" y="8114"/>
                  </a:lnTo>
                  <a:lnTo>
                    <a:pt x="4957" y="9073"/>
                  </a:lnTo>
                  <a:lnTo>
                    <a:pt x="5916" y="7674"/>
                  </a:lnTo>
                  <a:cubicBezTo>
                    <a:pt x="5916" y="7674"/>
                    <a:pt x="5357" y="2878"/>
                    <a:pt x="5357" y="2798"/>
                  </a:cubicBezTo>
                  <a:lnTo>
                    <a:pt x="4637" y="1679"/>
                  </a:lnTo>
                  <a:lnTo>
                    <a:pt x="4118" y="1519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03"/>
            <p:cNvSpPr/>
            <p:nvPr/>
          </p:nvSpPr>
          <p:spPr>
            <a:xfrm>
              <a:off x="1900128" y="2810351"/>
              <a:ext cx="60888" cy="127809"/>
            </a:xfrm>
            <a:custGeom>
              <a:avLst/>
              <a:gdLst/>
              <a:ahLst/>
              <a:cxnLst/>
              <a:rect l="l" t="t" r="r" b="b"/>
              <a:pathLst>
                <a:path w="4037" h="8474" extrusionOk="0">
                  <a:moveTo>
                    <a:pt x="879" y="0"/>
                  </a:moveTo>
                  <a:lnTo>
                    <a:pt x="0" y="1159"/>
                  </a:lnTo>
                  <a:lnTo>
                    <a:pt x="520" y="1958"/>
                  </a:lnTo>
                  <a:lnTo>
                    <a:pt x="759" y="4077"/>
                  </a:lnTo>
                  <a:lnTo>
                    <a:pt x="759" y="6435"/>
                  </a:lnTo>
                  <a:lnTo>
                    <a:pt x="2078" y="7874"/>
                  </a:lnTo>
                  <a:lnTo>
                    <a:pt x="2638" y="7474"/>
                  </a:lnTo>
                  <a:lnTo>
                    <a:pt x="3597" y="8473"/>
                  </a:lnTo>
                  <a:lnTo>
                    <a:pt x="3917" y="8353"/>
                  </a:lnTo>
                  <a:cubicBezTo>
                    <a:pt x="3917" y="8353"/>
                    <a:pt x="3517" y="7834"/>
                    <a:pt x="3517" y="7794"/>
                  </a:cubicBezTo>
                  <a:cubicBezTo>
                    <a:pt x="3517" y="7714"/>
                    <a:pt x="4037" y="7474"/>
                    <a:pt x="4037" y="7474"/>
                  </a:cubicBezTo>
                  <a:lnTo>
                    <a:pt x="3877" y="7074"/>
                  </a:lnTo>
                  <a:lnTo>
                    <a:pt x="3317" y="7234"/>
                  </a:lnTo>
                  <a:lnTo>
                    <a:pt x="3597" y="5436"/>
                  </a:lnTo>
                  <a:cubicBezTo>
                    <a:pt x="3597" y="5436"/>
                    <a:pt x="2678" y="3717"/>
                    <a:pt x="2678" y="3637"/>
                  </a:cubicBezTo>
                  <a:cubicBezTo>
                    <a:pt x="2278" y="3637"/>
                    <a:pt x="1919" y="3677"/>
                    <a:pt x="1519" y="3757"/>
                  </a:cubicBezTo>
                  <a:lnTo>
                    <a:pt x="1519" y="3517"/>
                  </a:lnTo>
                  <a:lnTo>
                    <a:pt x="2238" y="3437"/>
                  </a:lnTo>
                  <a:lnTo>
                    <a:pt x="2318" y="3078"/>
                  </a:lnTo>
                  <a:lnTo>
                    <a:pt x="1839" y="2358"/>
                  </a:lnTo>
                  <a:lnTo>
                    <a:pt x="2078" y="1839"/>
                  </a:lnTo>
                  <a:lnTo>
                    <a:pt x="1919" y="1759"/>
                  </a:lnTo>
                  <a:lnTo>
                    <a:pt x="1399" y="1998"/>
                  </a:lnTo>
                  <a:lnTo>
                    <a:pt x="879" y="1319"/>
                  </a:lnTo>
                  <a:lnTo>
                    <a:pt x="999" y="719"/>
                  </a:lnTo>
                  <a:lnTo>
                    <a:pt x="1279" y="600"/>
                  </a:lnTo>
                  <a:lnTo>
                    <a:pt x="1639" y="1359"/>
                  </a:lnTo>
                  <a:lnTo>
                    <a:pt x="1958" y="1479"/>
                  </a:lnTo>
                  <a:lnTo>
                    <a:pt x="2358" y="1159"/>
                  </a:lnTo>
                  <a:lnTo>
                    <a:pt x="1839" y="40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03"/>
            <p:cNvSpPr/>
            <p:nvPr/>
          </p:nvSpPr>
          <p:spPr>
            <a:xfrm>
              <a:off x="1767508" y="3688635"/>
              <a:ext cx="63301" cy="62110"/>
            </a:xfrm>
            <a:custGeom>
              <a:avLst/>
              <a:gdLst/>
              <a:ahLst/>
              <a:cxnLst/>
              <a:rect l="l" t="t" r="r" b="b"/>
              <a:pathLst>
                <a:path w="4197" h="4118" extrusionOk="0">
                  <a:moveTo>
                    <a:pt x="4197" y="1"/>
                  </a:moveTo>
                  <a:lnTo>
                    <a:pt x="2638" y="41"/>
                  </a:lnTo>
                  <a:lnTo>
                    <a:pt x="2638" y="400"/>
                  </a:lnTo>
                  <a:lnTo>
                    <a:pt x="1439" y="1639"/>
                  </a:lnTo>
                  <a:lnTo>
                    <a:pt x="440" y="1639"/>
                  </a:lnTo>
                  <a:lnTo>
                    <a:pt x="40" y="2359"/>
                  </a:lnTo>
                  <a:lnTo>
                    <a:pt x="0" y="2559"/>
                  </a:lnTo>
                  <a:lnTo>
                    <a:pt x="520" y="2559"/>
                  </a:lnTo>
                  <a:lnTo>
                    <a:pt x="1919" y="4117"/>
                  </a:lnTo>
                  <a:lnTo>
                    <a:pt x="2718" y="2838"/>
                  </a:lnTo>
                  <a:lnTo>
                    <a:pt x="2158" y="2319"/>
                  </a:lnTo>
                  <a:lnTo>
                    <a:pt x="2638" y="2359"/>
                  </a:lnTo>
                  <a:lnTo>
                    <a:pt x="2838" y="640"/>
                  </a:lnTo>
                  <a:lnTo>
                    <a:pt x="419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03"/>
            <p:cNvSpPr/>
            <p:nvPr/>
          </p:nvSpPr>
          <p:spPr>
            <a:xfrm>
              <a:off x="1826586" y="3709736"/>
              <a:ext cx="57872" cy="56680"/>
            </a:xfrm>
            <a:custGeom>
              <a:avLst/>
              <a:gdLst/>
              <a:ahLst/>
              <a:cxnLst/>
              <a:rect l="l" t="t" r="r" b="b"/>
              <a:pathLst>
                <a:path w="3837" h="3758" extrusionOk="0">
                  <a:moveTo>
                    <a:pt x="759" y="1"/>
                  </a:moveTo>
                  <a:lnTo>
                    <a:pt x="0" y="1439"/>
                  </a:lnTo>
                  <a:lnTo>
                    <a:pt x="1079" y="1799"/>
                  </a:lnTo>
                  <a:lnTo>
                    <a:pt x="1079" y="2399"/>
                  </a:lnTo>
                  <a:lnTo>
                    <a:pt x="1519" y="2639"/>
                  </a:lnTo>
                  <a:lnTo>
                    <a:pt x="1599" y="2039"/>
                  </a:lnTo>
                  <a:lnTo>
                    <a:pt x="2678" y="2279"/>
                  </a:lnTo>
                  <a:lnTo>
                    <a:pt x="2398" y="2878"/>
                  </a:lnTo>
                  <a:lnTo>
                    <a:pt x="3397" y="3758"/>
                  </a:lnTo>
                  <a:lnTo>
                    <a:pt x="3837" y="2958"/>
                  </a:lnTo>
                  <a:cubicBezTo>
                    <a:pt x="3837" y="2958"/>
                    <a:pt x="3078" y="1879"/>
                    <a:pt x="3078" y="1799"/>
                  </a:cubicBezTo>
                  <a:cubicBezTo>
                    <a:pt x="3078" y="1783"/>
                    <a:pt x="3055" y="1777"/>
                    <a:pt x="3019" y="1777"/>
                  </a:cubicBezTo>
                  <a:cubicBezTo>
                    <a:pt x="2876" y="1777"/>
                    <a:pt x="2518" y="1879"/>
                    <a:pt x="2518" y="1879"/>
                  </a:cubicBezTo>
                  <a:lnTo>
                    <a:pt x="1879" y="960"/>
                  </a:lnTo>
                  <a:lnTo>
                    <a:pt x="2638" y="880"/>
                  </a:lnTo>
                  <a:lnTo>
                    <a:pt x="2838" y="520"/>
                  </a:lnTo>
                  <a:lnTo>
                    <a:pt x="7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03"/>
            <p:cNvSpPr/>
            <p:nvPr/>
          </p:nvSpPr>
          <p:spPr>
            <a:xfrm>
              <a:off x="1871185" y="3680204"/>
              <a:ext cx="75774" cy="71747"/>
            </a:xfrm>
            <a:custGeom>
              <a:avLst/>
              <a:gdLst/>
              <a:ahLst/>
              <a:cxnLst/>
              <a:rect l="l" t="t" r="r" b="b"/>
              <a:pathLst>
                <a:path w="5024" h="4757" extrusionOk="0">
                  <a:moveTo>
                    <a:pt x="3238" y="0"/>
                  </a:moveTo>
                  <a:lnTo>
                    <a:pt x="2599" y="360"/>
                  </a:lnTo>
                  <a:lnTo>
                    <a:pt x="2599" y="1119"/>
                  </a:lnTo>
                  <a:lnTo>
                    <a:pt x="1959" y="1839"/>
                  </a:lnTo>
                  <a:lnTo>
                    <a:pt x="1959" y="919"/>
                  </a:lnTo>
                  <a:lnTo>
                    <a:pt x="640" y="480"/>
                  </a:lnTo>
                  <a:lnTo>
                    <a:pt x="1" y="1639"/>
                  </a:lnTo>
                  <a:lnTo>
                    <a:pt x="1639" y="4756"/>
                  </a:lnTo>
                  <a:lnTo>
                    <a:pt x="2239" y="4237"/>
                  </a:lnTo>
                  <a:lnTo>
                    <a:pt x="1519" y="2478"/>
                  </a:lnTo>
                  <a:lnTo>
                    <a:pt x="1519" y="2478"/>
                  </a:lnTo>
                  <a:lnTo>
                    <a:pt x="2638" y="2958"/>
                  </a:lnTo>
                  <a:lnTo>
                    <a:pt x="3118" y="4317"/>
                  </a:lnTo>
                  <a:lnTo>
                    <a:pt x="4717" y="4477"/>
                  </a:lnTo>
                  <a:cubicBezTo>
                    <a:pt x="4797" y="4197"/>
                    <a:pt x="4877" y="3917"/>
                    <a:pt x="4997" y="3677"/>
                  </a:cubicBezTo>
                  <a:cubicBezTo>
                    <a:pt x="5023" y="3637"/>
                    <a:pt x="4934" y="3624"/>
                    <a:pt x="4804" y="3624"/>
                  </a:cubicBezTo>
                  <a:cubicBezTo>
                    <a:pt x="4544" y="3624"/>
                    <a:pt x="4117" y="3677"/>
                    <a:pt x="4117" y="3677"/>
                  </a:cubicBezTo>
                  <a:lnTo>
                    <a:pt x="3118" y="3278"/>
                  </a:lnTo>
                  <a:lnTo>
                    <a:pt x="2918" y="2958"/>
                  </a:lnTo>
                  <a:lnTo>
                    <a:pt x="3358" y="2438"/>
                  </a:lnTo>
                  <a:lnTo>
                    <a:pt x="2638" y="2119"/>
                  </a:lnTo>
                  <a:cubicBezTo>
                    <a:pt x="2638" y="2119"/>
                    <a:pt x="3198" y="1119"/>
                    <a:pt x="3238" y="1039"/>
                  </a:cubicBezTo>
                  <a:cubicBezTo>
                    <a:pt x="3278" y="720"/>
                    <a:pt x="3278" y="360"/>
                    <a:pt x="323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03"/>
            <p:cNvSpPr/>
            <p:nvPr/>
          </p:nvSpPr>
          <p:spPr>
            <a:xfrm>
              <a:off x="1859737" y="3823066"/>
              <a:ext cx="71747" cy="62110"/>
            </a:xfrm>
            <a:custGeom>
              <a:avLst/>
              <a:gdLst/>
              <a:ahLst/>
              <a:cxnLst/>
              <a:rect l="l" t="t" r="r" b="b"/>
              <a:pathLst>
                <a:path w="4757" h="4118" extrusionOk="0">
                  <a:moveTo>
                    <a:pt x="2039" y="1"/>
                  </a:moveTo>
                  <a:lnTo>
                    <a:pt x="1639" y="400"/>
                  </a:lnTo>
                  <a:lnTo>
                    <a:pt x="2478" y="880"/>
                  </a:lnTo>
                  <a:lnTo>
                    <a:pt x="2358" y="1919"/>
                  </a:lnTo>
                  <a:lnTo>
                    <a:pt x="720" y="2319"/>
                  </a:lnTo>
                  <a:lnTo>
                    <a:pt x="360" y="1999"/>
                  </a:lnTo>
                  <a:lnTo>
                    <a:pt x="0" y="2399"/>
                  </a:lnTo>
                  <a:cubicBezTo>
                    <a:pt x="0" y="2399"/>
                    <a:pt x="959" y="3118"/>
                    <a:pt x="1039" y="3118"/>
                  </a:cubicBezTo>
                  <a:cubicBezTo>
                    <a:pt x="1159" y="3118"/>
                    <a:pt x="2638" y="2399"/>
                    <a:pt x="2638" y="2399"/>
                  </a:cubicBezTo>
                  <a:lnTo>
                    <a:pt x="3917" y="3038"/>
                  </a:lnTo>
                  <a:cubicBezTo>
                    <a:pt x="3917" y="3038"/>
                    <a:pt x="3278" y="3997"/>
                    <a:pt x="3238" y="4037"/>
                  </a:cubicBezTo>
                  <a:cubicBezTo>
                    <a:pt x="3238" y="4117"/>
                    <a:pt x="4037" y="4117"/>
                    <a:pt x="4037" y="4117"/>
                  </a:cubicBezTo>
                  <a:lnTo>
                    <a:pt x="4756" y="2838"/>
                  </a:lnTo>
                  <a:lnTo>
                    <a:pt x="4317" y="2199"/>
                  </a:lnTo>
                  <a:lnTo>
                    <a:pt x="3038" y="2119"/>
                  </a:lnTo>
                  <a:lnTo>
                    <a:pt x="3118" y="1319"/>
                  </a:lnTo>
                  <a:lnTo>
                    <a:pt x="3917" y="1519"/>
                  </a:lnTo>
                  <a:lnTo>
                    <a:pt x="4197" y="1000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03"/>
            <p:cNvSpPr/>
            <p:nvPr/>
          </p:nvSpPr>
          <p:spPr>
            <a:xfrm>
              <a:off x="1858530" y="3810411"/>
              <a:ext cx="18702" cy="16892"/>
            </a:xfrm>
            <a:custGeom>
              <a:avLst/>
              <a:gdLst/>
              <a:ahLst/>
              <a:cxnLst/>
              <a:rect l="l" t="t" r="r" b="b"/>
              <a:pathLst>
                <a:path w="1240" h="1120" extrusionOk="0">
                  <a:moveTo>
                    <a:pt x="40" y="0"/>
                  </a:moveTo>
                  <a:lnTo>
                    <a:pt x="0" y="1119"/>
                  </a:lnTo>
                  <a:cubicBezTo>
                    <a:pt x="0" y="1119"/>
                    <a:pt x="1079" y="919"/>
                    <a:pt x="1159" y="880"/>
                  </a:cubicBezTo>
                  <a:cubicBezTo>
                    <a:pt x="1239" y="880"/>
                    <a:pt x="1119" y="80"/>
                    <a:pt x="1119" y="80"/>
                  </a:cubicBezTo>
                  <a:cubicBezTo>
                    <a:pt x="1119" y="80"/>
                    <a:pt x="160" y="0"/>
                    <a:pt x="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03"/>
            <p:cNvSpPr/>
            <p:nvPr/>
          </p:nvSpPr>
          <p:spPr>
            <a:xfrm>
              <a:off x="1799452" y="3758573"/>
              <a:ext cx="33166" cy="18702"/>
            </a:xfrm>
            <a:custGeom>
              <a:avLst/>
              <a:gdLst/>
              <a:ahLst/>
              <a:cxnLst/>
              <a:rect l="l" t="t" r="r" b="b"/>
              <a:pathLst>
                <a:path w="2199" h="1240" extrusionOk="0">
                  <a:moveTo>
                    <a:pt x="920" y="0"/>
                  </a:moveTo>
                  <a:cubicBezTo>
                    <a:pt x="920" y="0"/>
                    <a:pt x="80" y="799"/>
                    <a:pt x="0" y="839"/>
                  </a:cubicBezTo>
                  <a:lnTo>
                    <a:pt x="160" y="1239"/>
                  </a:lnTo>
                  <a:lnTo>
                    <a:pt x="640" y="1199"/>
                  </a:lnTo>
                  <a:lnTo>
                    <a:pt x="1919" y="999"/>
                  </a:lnTo>
                  <a:lnTo>
                    <a:pt x="2199" y="719"/>
                  </a:lnTo>
                  <a:lnTo>
                    <a:pt x="1559" y="80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03"/>
            <p:cNvSpPr/>
            <p:nvPr/>
          </p:nvSpPr>
          <p:spPr>
            <a:xfrm>
              <a:off x="1808502" y="3780865"/>
              <a:ext cx="32563" cy="21719"/>
            </a:xfrm>
            <a:custGeom>
              <a:avLst/>
              <a:gdLst/>
              <a:ahLst/>
              <a:cxnLst/>
              <a:rect l="l" t="t" r="r" b="b"/>
              <a:pathLst>
                <a:path w="2159" h="1440" extrusionOk="0">
                  <a:moveTo>
                    <a:pt x="400" y="1"/>
                  </a:moveTo>
                  <a:lnTo>
                    <a:pt x="400" y="1000"/>
                  </a:lnTo>
                  <a:lnTo>
                    <a:pt x="0" y="1120"/>
                  </a:lnTo>
                  <a:lnTo>
                    <a:pt x="80" y="1440"/>
                  </a:lnTo>
                  <a:lnTo>
                    <a:pt x="560" y="1320"/>
                  </a:lnTo>
                  <a:lnTo>
                    <a:pt x="839" y="640"/>
                  </a:lnTo>
                  <a:lnTo>
                    <a:pt x="1399" y="800"/>
                  </a:lnTo>
                  <a:lnTo>
                    <a:pt x="2158" y="161"/>
                  </a:lnTo>
                  <a:cubicBezTo>
                    <a:pt x="2158" y="161"/>
                    <a:pt x="520" y="41"/>
                    <a:pt x="40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03"/>
            <p:cNvSpPr/>
            <p:nvPr/>
          </p:nvSpPr>
          <p:spPr>
            <a:xfrm>
              <a:off x="1813313" y="3739282"/>
              <a:ext cx="25942" cy="18702"/>
            </a:xfrm>
            <a:custGeom>
              <a:avLst/>
              <a:gdLst/>
              <a:ahLst/>
              <a:cxnLst/>
              <a:rect l="l" t="t" r="r" b="b"/>
              <a:pathLst>
                <a:path w="1720" h="1240" extrusionOk="0">
                  <a:moveTo>
                    <a:pt x="480" y="0"/>
                  </a:moveTo>
                  <a:lnTo>
                    <a:pt x="1" y="400"/>
                  </a:lnTo>
                  <a:lnTo>
                    <a:pt x="400" y="799"/>
                  </a:lnTo>
                  <a:lnTo>
                    <a:pt x="840" y="839"/>
                  </a:lnTo>
                  <a:lnTo>
                    <a:pt x="1280" y="1239"/>
                  </a:lnTo>
                  <a:lnTo>
                    <a:pt x="1280" y="719"/>
                  </a:lnTo>
                  <a:lnTo>
                    <a:pt x="1719" y="560"/>
                  </a:lnTo>
                  <a:lnTo>
                    <a:pt x="1400" y="240"/>
                  </a:lnTo>
                  <a:lnTo>
                    <a:pt x="920" y="28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03"/>
            <p:cNvSpPr/>
            <p:nvPr/>
          </p:nvSpPr>
          <p:spPr>
            <a:xfrm>
              <a:off x="1869375" y="3770624"/>
              <a:ext cx="12081" cy="20512"/>
            </a:xfrm>
            <a:custGeom>
              <a:avLst/>
              <a:gdLst/>
              <a:ahLst/>
              <a:cxnLst/>
              <a:rect l="l" t="t" r="r" b="b"/>
              <a:pathLst>
                <a:path w="801" h="1360" extrusionOk="0">
                  <a:moveTo>
                    <a:pt x="1" y="0"/>
                  </a:moveTo>
                  <a:lnTo>
                    <a:pt x="320" y="480"/>
                  </a:lnTo>
                  <a:lnTo>
                    <a:pt x="280" y="1239"/>
                  </a:lnTo>
                  <a:lnTo>
                    <a:pt x="800" y="1359"/>
                  </a:lnTo>
                  <a:lnTo>
                    <a:pt x="800" y="3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03"/>
            <p:cNvSpPr/>
            <p:nvPr/>
          </p:nvSpPr>
          <p:spPr>
            <a:xfrm>
              <a:off x="1731943" y="3811618"/>
              <a:ext cx="68128" cy="52457"/>
            </a:xfrm>
            <a:custGeom>
              <a:avLst/>
              <a:gdLst/>
              <a:ahLst/>
              <a:cxnLst/>
              <a:rect l="l" t="t" r="r" b="b"/>
              <a:pathLst>
                <a:path w="4517" h="3478" extrusionOk="0">
                  <a:moveTo>
                    <a:pt x="3357" y="0"/>
                  </a:moveTo>
                  <a:lnTo>
                    <a:pt x="3118" y="80"/>
                  </a:lnTo>
                  <a:lnTo>
                    <a:pt x="3277" y="999"/>
                  </a:lnTo>
                  <a:lnTo>
                    <a:pt x="2918" y="1079"/>
                  </a:lnTo>
                  <a:lnTo>
                    <a:pt x="2758" y="680"/>
                  </a:lnTo>
                  <a:lnTo>
                    <a:pt x="2478" y="640"/>
                  </a:lnTo>
                  <a:lnTo>
                    <a:pt x="2398" y="1039"/>
                  </a:lnTo>
                  <a:lnTo>
                    <a:pt x="2038" y="1079"/>
                  </a:lnTo>
                  <a:lnTo>
                    <a:pt x="1879" y="800"/>
                  </a:lnTo>
                  <a:lnTo>
                    <a:pt x="1599" y="839"/>
                  </a:lnTo>
                  <a:lnTo>
                    <a:pt x="1559" y="1359"/>
                  </a:lnTo>
                  <a:lnTo>
                    <a:pt x="0" y="2838"/>
                  </a:lnTo>
                  <a:lnTo>
                    <a:pt x="1319" y="2998"/>
                  </a:lnTo>
                  <a:lnTo>
                    <a:pt x="2198" y="2118"/>
                  </a:lnTo>
                  <a:lnTo>
                    <a:pt x="2358" y="2278"/>
                  </a:lnTo>
                  <a:lnTo>
                    <a:pt x="1839" y="2998"/>
                  </a:lnTo>
                  <a:lnTo>
                    <a:pt x="2518" y="3477"/>
                  </a:lnTo>
                  <a:lnTo>
                    <a:pt x="3957" y="2798"/>
                  </a:lnTo>
                  <a:lnTo>
                    <a:pt x="3997" y="2398"/>
                  </a:lnTo>
                  <a:lnTo>
                    <a:pt x="4516" y="2278"/>
                  </a:lnTo>
                  <a:lnTo>
                    <a:pt x="4476" y="1799"/>
                  </a:lnTo>
                  <a:lnTo>
                    <a:pt x="3917" y="1919"/>
                  </a:lnTo>
                  <a:lnTo>
                    <a:pt x="3717" y="1759"/>
                  </a:lnTo>
                  <a:lnTo>
                    <a:pt x="4437" y="1199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03"/>
            <p:cNvSpPr/>
            <p:nvPr/>
          </p:nvSpPr>
          <p:spPr>
            <a:xfrm>
              <a:off x="1778955" y="3844769"/>
              <a:ext cx="48837" cy="50647"/>
            </a:xfrm>
            <a:custGeom>
              <a:avLst/>
              <a:gdLst/>
              <a:ahLst/>
              <a:cxnLst/>
              <a:rect l="l" t="t" r="r" b="b"/>
              <a:pathLst>
                <a:path w="3238" h="3358" extrusionOk="0">
                  <a:moveTo>
                    <a:pt x="2159" y="0"/>
                  </a:moveTo>
                  <a:lnTo>
                    <a:pt x="1599" y="480"/>
                  </a:lnTo>
                  <a:lnTo>
                    <a:pt x="1999" y="1040"/>
                  </a:lnTo>
                  <a:lnTo>
                    <a:pt x="1599" y="1319"/>
                  </a:lnTo>
                  <a:lnTo>
                    <a:pt x="1120" y="920"/>
                  </a:lnTo>
                  <a:cubicBezTo>
                    <a:pt x="1120" y="920"/>
                    <a:pt x="121" y="1439"/>
                    <a:pt x="1" y="1479"/>
                  </a:cubicBezTo>
                  <a:lnTo>
                    <a:pt x="1200" y="2918"/>
                  </a:lnTo>
                  <a:lnTo>
                    <a:pt x="1120" y="3358"/>
                  </a:lnTo>
                  <a:lnTo>
                    <a:pt x="1999" y="3278"/>
                  </a:lnTo>
                  <a:lnTo>
                    <a:pt x="2079" y="2918"/>
                  </a:lnTo>
                  <a:lnTo>
                    <a:pt x="1679" y="2358"/>
                  </a:lnTo>
                  <a:lnTo>
                    <a:pt x="1879" y="1999"/>
                  </a:lnTo>
                  <a:lnTo>
                    <a:pt x="3078" y="1679"/>
                  </a:lnTo>
                  <a:lnTo>
                    <a:pt x="3158" y="1279"/>
                  </a:lnTo>
                  <a:lnTo>
                    <a:pt x="2519" y="1239"/>
                  </a:lnTo>
                  <a:lnTo>
                    <a:pt x="2519" y="960"/>
                  </a:lnTo>
                  <a:lnTo>
                    <a:pt x="3238" y="600"/>
                  </a:lnTo>
                  <a:lnTo>
                    <a:pt x="3078" y="120"/>
                  </a:lnTo>
                  <a:lnTo>
                    <a:pt x="2519" y="360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03"/>
            <p:cNvSpPr/>
            <p:nvPr/>
          </p:nvSpPr>
          <p:spPr>
            <a:xfrm>
              <a:off x="1695775" y="3892385"/>
              <a:ext cx="56680" cy="51869"/>
            </a:xfrm>
            <a:custGeom>
              <a:avLst/>
              <a:gdLst/>
              <a:ahLst/>
              <a:cxnLst/>
              <a:rect l="l" t="t" r="r" b="b"/>
              <a:pathLst>
                <a:path w="3758" h="3439" extrusionOk="0">
                  <a:moveTo>
                    <a:pt x="2678" y="1"/>
                  </a:moveTo>
                  <a:lnTo>
                    <a:pt x="2718" y="440"/>
                  </a:lnTo>
                  <a:lnTo>
                    <a:pt x="1319" y="1040"/>
                  </a:lnTo>
                  <a:lnTo>
                    <a:pt x="480" y="960"/>
                  </a:lnTo>
                  <a:lnTo>
                    <a:pt x="0" y="2599"/>
                  </a:lnTo>
                  <a:lnTo>
                    <a:pt x="680" y="3438"/>
                  </a:lnTo>
                  <a:lnTo>
                    <a:pt x="1639" y="3158"/>
                  </a:lnTo>
                  <a:lnTo>
                    <a:pt x="1639" y="2799"/>
                  </a:lnTo>
                  <a:lnTo>
                    <a:pt x="1199" y="1879"/>
                  </a:lnTo>
                  <a:cubicBezTo>
                    <a:pt x="1199" y="1879"/>
                    <a:pt x="2238" y="1600"/>
                    <a:pt x="2318" y="1600"/>
                  </a:cubicBezTo>
                  <a:cubicBezTo>
                    <a:pt x="2321" y="1598"/>
                    <a:pt x="2325" y="1597"/>
                    <a:pt x="2329" y="1597"/>
                  </a:cubicBezTo>
                  <a:cubicBezTo>
                    <a:pt x="2429" y="1597"/>
                    <a:pt x="2798" y="2039"/>
                    <a:pt x="2798" y="2039"/>
                  </a:cubicBezTo>
                  <a:lnTo>
                    <a:pt x="3038" y="1999"/>
                  </a:lnTo>
                  <a:lnTo>
                    <a:pt x="2918" y="1400"/>
                  </a:lnTo>
                  <a:lnTo>
                    <a:pt x="3517" y="1679"/>
                  </a:lnTo>
                  <a:lnTo>
                    <a:pt x="3637" y="1280"/>
                  </a:lnTo>
                  <a:lnTo>
                    <a:pt x="3158" y="1120"/>
                  </a:lnTo>
                  <a:lnTo>
                    <a:pt x="3757" y="680"/>
                  </a:lnTo>
                  <a:lnTo>
                    <a:pt x="367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03"/>
            <p:cNvSpPr/>
            <p:nvPr/>
          </p:nvSpPr>
          <p:spPr>
            <a:xfrm>
              <a:off x="1709636" y="3931569"/>
              <a:ext cx="48837" cy="48852"/>
            </a:xfrm>
            <a:custGeom>
              <a:avLst/>
              <a:gdLst/>
              <a:ahLst/>
              <a:cxnLst/>
              <a:rect l="l" t="t" r="r" b="b"/>
              <a:pathLst>
                <a:path w="3238" h="3239" extrusionOk="0">
                  <a:moveTo>
                    <a:pt x="1559" y="1"/>
                  </a:moveTo>
                  <a:lnTo>
                    <a:pt x="1079" y="760"/>
                  </a:lnTo>
                  <a:lnTo>
                    <a:pt x="0" y="1240"/>
                  </a:lnTo>
                  <a:lnTo>
                    <a:pt x="0" y="2479"/>
                  </a:lnTo>
                  <a:lnTo>
                    <a:pt x="1839" y="3238"/>
                  </a:lnTo>
                  <a:lnTo>
                    <a:pt x="2758" y="1879"/>
                  </a:lnTo>
                  <a:lnTo>
                    <a:pt x="3238" y="1879"/>
                  </a:lnTo>
                  <a:lnTo>
                    <a:pt x="3238" y="1240"/>
                  </a:lnTo>
                  <a:lnTo>
                    <a:pt x="2798" y="1360"/>
                  </a:lnTo>
                  <a:lnTo>
                    <a:pt x="1719" y="520"/>
                  </a:lnTo>
                  <a:lnTo>
                    <a:pt x="1839" y="81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03"/>
            <p:cNvSpPr/>
            <p:nvPr/>
          </p:nvSpPr>
          <p:spPr>
            <a:xfrm>
              <a:off x="1783782" y="3911675"/>
              <a:ext cx="36183" cy="34373"/>
            </a:xfrm>
            <a:custGeom>
              <a:avLst/>
              <a:gdLst/>
              <a:ahLst/>
              <a:cxnLst/>
              <a:rect l="l" t="t" r="r" b="b"/>
              <a:pathLst>
                <a:path w="2399" h="2279" extrusionOk="0">
                  <a:moveTo>
                    <a:pt x="1719" y="1"/>
                  </a:moveTo>
                  <a:lnTo>
                    <a:pt x="0" y="161"/>
                  </a:lnTo>
                  <a:lnTo>
                    <a:pt x="640" y="1240"/>
                  </a:lnTo>
                  <a:lnTo>
                    <a:pt x="1519" y="1200"/>
                  </a:lnTo>
                  <a:lnTo>
                    <a:pt x="1559" y="1520"/>
                  </a:lnTo>
                  <a:lnTo>
                    <a:pt x="880" y="1679"/>
                  </a:lnTo>
                  <a:lnTo>
                    <a:pt x="960" y="1959"/>
                  </a:lnTo>
                  <a:lnTo>
                    <a:pt x="1559" y="2279"/>
                  </a:lnTo>
                  <a:lnTo>
                    <a:pt x="2199" y="1919"/>
                  </a:lnTo>
                  <a:lnTo>
                    <a:pt x="2398" y="800"/>
                  </a:lnTo>
                  <a:lnTo>
                    <a:pt x="17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03"/>
            <p:cNvSpPr/>
            <p:nvPr/>
          </p:nvSpPr>
          <p:spPr>
            <a:xfrm>
              <a:off x="1822966" y="3921931"/>
              <a:ext cx="19306" cy="31960"/>
            </a:xfrm>
            <a:custGeom>
              <a:avLst/>
              <a:gdLst/>
              <a:ahLst/>
              <a:cxnLst/>
              <a:rect l="l" t="t" r="r" b="b"/>
              <a:pathLst>
                <a:path w="1280" h="2119" extrusionOk="0">
                  <a:moveTo>
                    <a:pt x="120" y="0"/>
                  </a:moveTo>
                  <a:lnTo>
                    <a:pt x="0" y="2079"/>
                  </a:lnTo>
                  <a:lnTo>
                    <a:pt x="880" y="2119"/>
                  </a:lnTo>
                  <a:lnTo>
                    <a:pt x="1279" y="1159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03"/>
            <p:cNvSpPr/>
            <p:nvPr/>
          </p:nvSpPr>
          <p:spPr>
            <a:xfrm>
              <a:off x="1794626" y="3897815"/>
              <a:ext cx="39803" cy="19909"/>
            </a:xfrm>
            <a:custGeom>
              <a:avLst/>
              <a:gdLst/>
              <a:ahLst/>
              <a:cxnLst/>
              <a:rect l="l" t="t" r="r" b="b"/>
              <a:pathLst>
                <a:path w="2639" h="1320" extrusionOk="0">
                  <a:moveTo>
                    <a:pt x="2039" y="1"/>
                  </a:moveTo>
                  <a:cubicBezTo>
                    <a:pt x="2039" y="1"/>
                    <a:pt x="81" y="200"/>
                    <a:pt x="1" y="200"/>
                  </a:cubicBezTo>
                  <a:lnTo>
                    <a:pt x="201" y="600"/>
                  </a:lnTo>
                  <a:lnTo>
                    <a:pt x="1200" y="560"/>
                  </a:lnTo>
                  <a:lnTo>
                    <a:pt x="1879" y="1319"/>
                  </a:lnTo>
                  <a:lnTo>
                    <a:pt x="2639" y="1160"/>
                  </a:lnTo>
                  <a:lnTo>
                    <a:pt x="20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03"/>
            <p:cNvSpPr/>
            <p:nvPr/>
          </p:nvSpPr>
          <p:spPr>
            <a:xfrm>
              <a:off x="1799452" y="3970150"/>
              <a:ext cx="46424" cy="38596"/>
            </a:xfrm>
            <a:custGeom>
              <a:avLst/>
              <a:gdLst/>
              <a:ahLst/>
              <a:cxnLst/>
              <a:rect l="l" t="t" r="r" b="b"/>
              <a:pathLst>
                <a:path w="3078" h="2559" extrusionOk="0">
                  <a:moveTo>
                    <a:pt x="1719" y="1"/>
                  </a:moveTo>
                  <a:cubicBezTo>
                    <a:pt x="1279" y="240"/>
                    <a:pt x="880" y="520"/>
                    <a:pt x="520" y="840"/>
                  </a:cubicBezTo>
                  <a:lnTo>
                    <a:pt x="960" y="1240"/>
                  </a:lnTo>
                  <a:lnTo>
                    <a:pt x="840" y="1839"/>
                  </a:lnTo>
                  <a:lnTo>
                    <a:pt x="0" y="1999"/>
                  </a:lnTo>
                  <a:lnTo>
                    <a:pt x="800" y="2559"/>
                  </a:lnTo>
                  <a:lnTo>
                    <a:pt x="3078" y="1439"/>
                  </a:lnTo>
                  <a:lnTo>
                    <a:pt x="2998" y="840"/>
                  </a:lnTo>
                  <a:lnTo>
                    <a:pt x="1799" y="1000"/>
                  </a:lnTo>
                  <a:lnTo>
                    <a:pt x="2159" y="121"/>
                  </a:lnTo>
                  <a:lnTo>
                    <a:pt x="17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03"/>
            <p:cNvSpPr/>
            <p:nvPr/>
          </p:nvSpPr>
          <p:spPr>
            <a:xfrm>
              <a:off x="1772922" y="3996077"/>
              <a:ext cx="34388" cy="30150"/>
            </a:xfrm>
            <a:custGeom>
              <a:avLst/>
              <a:gdLst/>
              <a:ahLst/>
              <a:cxnLst/>
              <a:rect l="l" t="t" r="r" b="b"/>
              <a:pathLst>
                <a:path w="2280" h="1999" extrusionOk="0">
                  <a:moveTo>
                    <a:pt x="800" y="0"/>
                  </a:moveTo>
                  <a:cubicBezTo>
                    <a:pt x="800" y="0"/>
                    <a:pt x="81" y="80"/>
                    <a:pt x="1" y="80"/>
                  </a:cubicBezTo>
                  <a:lnTo>
                    <a:pt x="1640" y="1999"/>
                  </a:lnTo>
                  <a:lnTo>
                    <a:pt x="2279" y="1839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03"/>
            <p:cNvSpPr/>
            <p:nvPr/>
          </p:nvSpPr>
          <p:spPr>
            <a:xfrm>
              <a:off x="1755442" y="3993664"/>
              <a:ext cx="27149" cy="41613"/>
            </a:xfrm>
            <a:custGeom>
              <a:avLst/>
              <a:gdLst/>
              <a:ahLst/>
              <a:cxnLst/>
              <a:rect l="l" t="t" r="r" b="b"/>
              <a:pathLst>
                <a:path w="1800" h="2759" extrusionOk="0">
                  <a:moveTo>
                    <a:pt x="1" y="0"/>
                  </a:moveTo>
                  <a:lnTo>
                    <a:pt x="41" y="1359"/>
                  </a:lnTo>
                  <a:lnTo>
                    <a:pt x="361" y="1359"/>
                  </a:lnTo>
                  <a:lnTo>
                    <a:pt x="600" y="1639"/>
                  </a:lnTo>
                  <a:lnTo>
                    <a:pt x="121" y="1839"/>
                  </a:lnTo>
                  <a:lnTo>
                    <a:pt x="161" y="2758"/>
                  </a:lnTo>
                  <a:lnTo>
                    <a:pt x="560" y="2758"/>
                  </a:lnTo>
                  <a:lnTo>
                    <a:pt x="880" y="2358"/>
                  </a:lnTo>
                  <a:lnTo>
                    <a:pt x="1799" y="2478"/>
                  </a:lnTo>
                  <a:lnTo>
                    <a:pt x="1560" y="1359"/>
                  </a:lnTo>
                  <a:lnTo>
                    <a:pt x="1040" y="1359"/>
                  </a:lnTo>
                  <a:lnTo>
                    <a:pt x="680" y="960"/>
                  </a:lnTo>
                  <a:lnTo>
                    <a:pt x="880" y="4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03"/>
            <p:cNvSpPr/>
            <p:nvPr/>
          </p:nvSpPr>
          <p:spPr>
            <a:xfrm>
              <a:off x="1763284" y="4031642"/>
              <a:ext cx="39803" cy="24720"/>
            </a:xfrm>
            <a:custGeom>
              <a:avLst/>
              <a:gdLst/>
              <a:ahLst/>
              <a:cxnLst/>
              <a:rect l="l" t="t" r="r" b="b"/>
              <a:pathLst>
                <a:path w="2639" h="1639" extrusionOk="0">
                  <a:moveTo>
                    <a:pt x="1999" y="0"/>
                  </a:moveTo>
                  <a:lnTo>
                    <a:pt x="1399" y="400"/>
                  </a:lnTo>
                  <a:lnTo>
                    <a:pt x="560" y="160"/>
                  </a:lnTo>
                  <a:lnTo>
                    <a:pt x="280" y="480"/>
                  </a:lnTo>
                  <a:lnTo>
                    <a:pt x="1040" y="720"/>
                  </a:lnTo>
                  <a:lnTo>
                    <a:pt x="480" y="1159"/>
                  </a:lnTo>
                  <a:lnTo>
                    <a:pt x="40" y="1119"/>
                  </a:lnTo>
                  <a:lnTo>
                    <a:pt x="0" y="1599"/>
                  </a:lnTo>
                  <a:lnTo>
                    <a:pt x="1199" y="1639"/>
                  </a:lnTo>
                  <a:lnTo>
                    <a:pt x="1279" y="1279"/>
                  </a:lnTo>
                  <a:lnTo>
                    <a:pt x="1799" y="1359"/>
                  </a:lnTo>
                  <a:lnTo>
                    <a:pt x="1879" y="720"/>
                  </a:lnTo>
                  <a:lnTo>
                    <a:pt x="2638" y="680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03"/>
            <p:cNvSpPr/>
            <p:nvPr/>
          </p:nvSpPr>
          <p:spPr>
            <a:xfrm>
              <a:off x="1655384" y="3994267"/>
              <a:ext cx="28943" cy="24132"/>
            </a:xfrm>
            <a:custGeom>
              <a:avLst/>
              <a:gdLst/>
              <a:ahLst/>
              <a:cxnLst/>
              <a:rect l="l" t="t" r="r" b="b"/>
              <a:pathLst>
                <a:path w="1919" h="1600" extrusionOk="0">
                  <a:moveTo>
                    <a:pt x="1799" y="0"/>
                  </a:moveTo>
                  <a:lnTo>
                    <a:pt x="680" y="600"/>
                  </a:lnTo>
                  <a:lnTo>
                    <a:pt x="0" y="640"/>
                  </a:lnTo>
                  <a:lnTo>
                    <a:pt x="640" y="1079"/>
                  </a:lnTo>
                  <a:lnTo>
                    <a:pt x="200" y="1319"/>
                  </a:lnTo>
                  <a:lnTo>
                    <a:pt x="200" y="1599"/>
                  </a:lnTo>
                  <a:lnTo>
                    <a:pt x="1919" y="1279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03"/>
            <p:cNvSpPr/>
            <p:nvPr/>
          </p:nvSpPr>
          <p:spPr>
            <a:xfrm>
              <a:off x="1765094" y="4076844"/>
              <a:ext cx="22322" cy="22322"/>
            </a:xfrm>
            <a:custGeom>
              <a:avLst/>
              <a:gdLst/>
              <a:ahLst/>
              <a:cxnLst/>
              <a:rect l="l" t="t" r="r" b="b"/>
              <a:pathLst>
                <a:path w="1480" h="1480" extrusionOk="0">
                  <a:moveTo>
                    <a:pt x="560" y="1"/>
                  </a:moveTo>
                  <a:lnTo>
                    <a:pt x="0" y="1400"/>
                  </a:lnTo>
                  <a:lnTo>
                    <a:pt x="640" y="1480"/>
                  </a:lnTo>
                  <a:lnTo>
                    <a:pt x="1479" y="121"/>
                  </a:lnTo>
                  <a:lnTo>
                    <a:pt x="5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03"/>
            <p:cNvSpPr/>
            <p:nvPr/>
          </p:nvSpPr>
          <p:spPr>
            <a:xfrm>
              <a:off x="1791006" y="4024402"/>
              <a:ext cx="144098" cy="140478"/>
            </a:xfrm>
            <a:custGeom>
              <a:avLst/>
              <a:gdLst/>
              <a:ahLst/>
              <a:cxnLst/>
              <a:rect l="l" t="t" r="r" b="b"/>
              <a:pathLst>
                <a:path w="9554" h="9314" extrusionOk="0">
                  <a:moveTo>
                    <a:pt x="5996" y="1"/>
                  </a:moveTo>
                  <a:lnTo>
                    <a:pt x="5197" y="81"/>
                  </a:lnTo>
                  <a:cubicBezTo>
                    <a:pt x="5117" y="201"/>
                    <a:pt x="4837" y="720"/>
                    <a:pt x="4837" y="720"/>
                  </a:cubicBezTo>
                  <a:lnTo>
                    <a:pt x="6076" y="920"/>
                  </a:lnTo>
                  <a:lnTo>
                    <a:pt x="6076" y="2159"/>
                  </a:lnTo>
                  <a:lnTo>
                    <a:pt x="5037" y="2878"/>
                  </a:lnTo>
                  <a:lnTo>
                    <a:pt x="4597" y="1919"/>
                  </a:lnTo>
                  <a:lnTo>
                    <a:pt x="4078" y="2279"/>
                  </a:lnTo>
                  <a:cubicBezTo>
                    <a:pt x="4158" y="2399"/>
                    <a:pt x="4198" y="2519"/>
                    <a:pt x="4198" y="2679"/>
                  </a:cubicBezTo>
                  <a:cubicBezTo>
                    <a:pt x="4198" y="2719"/>
                    <a:pt x="3838" y="2838"/>
                    <a:pt x="3838" y="2838"/>
                  </a:cubicBezTo>
                  <a:lnTo>
                    <a:pt x="3758" y="3038"/>
                  </a:lnTo>
                  <a:lnTo>
                    <a:pt x="4158" y="3038"/>
                  </a:lnTo>
                  <a:lnTo>
                    <a:pt x="4357" y="4037"/>
                  </a:lnTo>
                  <a:lnTo>
                    <a:pt x="5437" y="3558"/>
                  </a:lnTo>
                  <a:lnTo>
                    <a:pt x="5556" y="3878"/>
                  </a:lnTo>
                  <a:lnTo>
                    <a:pt x="4477" y="4397"/>
                  </a:lnTo>
                  <a:lnTo>
                    <a:pt x="4238" y="6276"/>
                  </a:lnTo>
                  <a:lnTo>
                    <a:pt x="3478" y="6875"/>
                  </a:lnTo>
                  <a:lnTo>
                    <a:pt x="3238" y="6555"/>
                  </a:lnTo>
                  <a:lnTo>
                    <a:pt x="3718" y="6276"/>
                  </a:lnTo>
                  <a:lnTo>
                    <a:pt x="3998" y="3838"/>
                  </a:lnTo>
                  <a:lnTo>
                    <a:pt x="3438" y="3798"/>
                  </a:lnTo>
                  <a:lnTo>
                    <a:pt x="3278" y="3278"/>
                  </a:lnTo>
                  <a:lnTo>
                    <a:pt x="3478" y="2679"/>
                  </a:lnTo>
                  <a:lnTo>
                    <a:pt x="3278" y="2599"/>
                  </a:lnTo>
                  <a:lnTo>
                    <a:pt x="2719" y="3358"/>
                  </a:lnTo>
                  <a:lnTo>
                    <a:pt x="3038" y="3918"/>
                  </a:lnTo>
                  <a:lnTo>
                    <a:pt x="2999" y="4717"/>
                  </a:lnTo>
                  <a:lnTo>
                    <a:pt x="2599" y="4637"/>
                  </a:lnTo>
                  <a:lnTo>
                    <a:pt x="2519" y="3958"/>
                  </a:lnTo>
                  <a:lnTo>
                    <a:pt x="2079" y="3997"/>
                  </a:lnTo>
                  <a:lnTo>
                    <a:pt x="1959" y="4557"/>
                  </a:lnTo>
                  <a:lnTo>
                    <a:pt x="1040" y="4637"/>
                  </a:lnTo>
                  <a:lnTo>
                    <a:pt x="960" y="5077"/>
                  </a:lnTo>
                  <a:lnTo>
                    <a:pt x="1480" y="5157"/>
                  </a:lnTo>
                  <a:lnTo>
                    <a:pt x="1480" y="5876"/>
                  </a:lnTo>
                  <a:lnTo>
                    <a:pt x="840" y="5396"/>
                  </a:lnTo>
                  <a:lnTo>
                    <a:pt x="1" y="6755"/>
                  </a:lnTo>
                  <a:lnTo>
                    <a:pt x="1080" y="8074"/>
                  </a:lnTo>
                  <a:lnTo>
                    <a:pt x="1320" y="7834"/>
                  </a:lnTo>
                  <a:lnTo>
                    <a:pt x="1000" y="7075"/>
                  </a:lnTo>
                  <a:lnTo>
                    <a:pt x="1440" y="6675"/>
                  </a:lnTo>
                  <a:lnTo>
                    <a:pt x="1600" y="7315"/>
                  </a:lnTo>
                  <a:lnTo>
                    <a:pt x="2079" y="7555"/>
                  </a:lnTo>
                  <a:lnTo>
                    <a:pt x="1320" y="8874"/>
                  </a:lnTo>
                  <a:lnTo>
                    <a:pt x="3198" y="9313"/>
                  </a:lnTo>
                  <a:lnTo>
                    <a:pt x="5916" y="7994"/>
                  </a:lnTo>
                  <a:lnTo>
                    <a:pt x="7675" y="6116"/>
                  </a:lnTo>
                  <a:lnTo>
                    <a:pt x="7875" y="6276"/>
                  </a:lnTo>
                  <a:lnTo>
                    <a:pt x="7555" y="7115"/>
                  </a:lnTo>
                  <a:lnTo>
                    <a:pt x="7994" y="7235"/>
                  </a:lnTo>
                  <a:cubicBezTo>
                    <a:pt x="7994" y="7235"/>
                    <a:pt x="8954" y="5836"/>
                    <a:pt x="8954" y="5756"/>
                  </a:cubicBezTo>
                  <a:cubicBezTo>
                    <a:pt x="8994" y="5676"/>
                    <a:pt x="8634" y="4077"/>
                    <a:pt x="8634" y="4077"/>
                  </a:cubicBezTo>
                  <a:cubicBezTo>
                    <a:pt x="8954" y="3878"/>
                    <a:pt x="9273" y="3678"/>
                    <a:pt x="9553" y="3438"/>
                  </a:cubicBezTo>
                  <a:cubicBezTo>
                    <a:pt x="9553" y="3358"/>
                    <a:pt x="8114" y="1519"/>
                    <a:pt x="8114" y="1519"/>
                  </a:cubicBezTo>
                  <a:lnTo>
                    <a:pt x="7275" y="1559"/>
                  </a:lnTo>
                  <a:lnTo>
                    <a:pt x="7155" y="960"/>
                  </a:lnTo>
                  <a:lnTo>
                    <a:pt x="599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03"/>
            <p:cNvSpPr/>
            <p:nvPr/>
          </p:nvSpPr>
          <p:spPr>
            <a:xfrm>
              <a:off x="2015253" y="4240217"/>
              <a:ext cx="39199" cy="31357"/>
            </a:xfrm>
            <a:custGeom>
              <a:avLst/>
              <a:gdLst/>
              <a:ahLst/>
              <a:cxnLst/>
              <a:rect l="l" t="t" r="r" b="b"/>
              <a:pathLst>
                <a:path w="2599" h="2079" extrusionOk="0">
                  <a:moveTo>
                    <a:pt x="640" y="0"/>
                  </a:moveTo>
                  <a:lnTo>
                    <a:pt x="1" y="1319"/>
                  </a:lnTo>
                  <a:lnTo>
                    <a:pt x="440" y="1998"/>
                  </a:lnTo>
                  <a:lnTo>
                    <a:pt x="1320" y="2078"/>
                  </a:lnTo>
                  <a:lnTo>
                    <a:pt x="1000" y="1559"/>
                  </a:lnTo>
                  <a:lnTo>
                    <a:pt x="1320" y="1519"/>
                  </a:lnTo>
                  <a:lnTo>
                    <a:pt x="1839" y="1959"/>
                  </a:lnTo>
                  <a:lnTo>
                    <a:pt x="2319" y="1679"/>
                  </a:lnTo>
                  <a:lnTo>
                    <a:pt x="1879" y="999"/>
                  </a:lnTo>
                  <a:lnTo>
                    <a:pt x="2599" y="919"/>
                  </a:lnTo>
                  <a:lnTo>
                    <a:pt x="2079" y="120"/>
                  </a:lnTo>
                  <a:cubicBezTo>
                    <a:pt x="2079" y="120"/>
                    <a:pt x="880" y="0"/>
                    <a:pt x="6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03"/>
            <p:cNvSpPr/>
            <p:nvPr/>
          </p:nvSpPr>
          <p:spPr>
            <a:xfrm>
              <a:off x="1994152" y="4268377"/>
              <a:ext cx="56680" cy="36349"/>
            </a:xfrm>
            <a:custGeom>
              <a:avLst/>
              <a:gdLst/>
              <a:ahLst/>
              <a:cxnLst/>
              <a:rect l="l" t="t" r="r" b="b"/>
              <a:pathLst>
                <a:path w="3758" h="2410" extrusionOk="0">
                  <a:moveTo>
                    <a:pt x="1143" y="1"/>
                  </a:moveTo>
                  <a:cubicBezTo>
                    <a:pt x="1006" y="1"/>
                    <a:pt x="154" y="811"/>
                    <a:pt x="41" y="811"/>
                  </a:cubicBezTo>
                  <a:lnTo>
                    <a:pt x="1" y="2090"/>
                  </a:lnTo>
                  <a:lnTo>
                    <a:pt x="880" y="2410"/>
                  </a:lnTo>
                  <a:lnTo>
                    <a:pt x="2319" y="1291"/>
                  </a:lnTo>
                  <a:lnTo>
                    <a:pt x="1879" y="1051"/>
                  </a:lnTo>
                  <a:lnTo>
                    <a:pt x="2679" y="891"/>
                  </a:lnTo>
                  <a:lnTo>
                    <a:pt x="3158" y="1410"/>
                  </a:lnTo>
                  <a:lnTo>
                    <a:pt x="3758" y="651"/>
                  </a:lnTo>
                  <a:lnTo>
                    <a:pt x="1720" y="691"/>
                  </a:lnTo>
                  <a:cubicBezTo>
                    <a:pt x="1520" y="491"/>
                    <a:pt x="1320" y="251"/>
                    <a:pt x="1160" y="12"/>
                  </a:cubicBezTo>
                  <a:cubicBezTo>
                    <a:pt x="1158" y="4"/>
                    <a:pt x="1152" y="1"/>
                    <a:pt x="114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03"/>
            <p:cNvSpPr/>
            <p:nvPr/>
          </p:nvSpPr>
          <p:spPr>
            <a:xfrm>
              <a:off x="2054437" y="4258301"/>
              <a:ext cx="28958" cy="54267"/>
            </a:xfrm>
            <a:custGeom>
              <a:avLst/>
              <a:gdLst/>
              <a:ahLst/>
              <a:cxnLst/>
              <a:rect l="l" t="t" r="r" b="b"/>
              <a:pathLst>
                <a:path w="1920" h="3598" extrusionOk="0">
                  <a:moveTo>
                    <a:pt x="880" y="0"/>
                  </a:moveTo>
                  <a:lnTo>
                    <a:pt x="121" y="440"/>
                  </a:lnTo>
                  <a:lnTo>
                    <a:pt x="480" y="1439"/>
                  </a:lnTo>
                  <a:lnTo>
                    <a:pt x="1" y="2198"/>
                  </a:lnTo>
                  <a:lnTo>
                    <a:pt x="800" y="3597"/>
                  </a:lnTo>
                  <a:lnTo>
                    <a:pt x="1160" y="3597"/>
                  </a:lnTo>
                  <a:lnTo>
                    <a:pt x="1480" y="2078"/>
                  </a:lnTo>
                  <a:lnTo>
                    <a:pt x="880" y="1119"/>
                  </a:lnTo>
                  <a:lnTo>
                    <a:pt x="1919" y="720"/>
                  </a:lnTo>
                  <a:lnTo>
                    <a:pt x="8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03"/>
            <p:cNvSpPr/>
            <p:nvPr/>
          </p:nvSpPr>
          <p:spPr>
            <a:xfrm>
              <a:off x="2055644" y="4135319"/>
              <a:ext cx="71747" cy="69938"/>
            </a:xfrm>
            <a:custGeom>
              <a:avLst/>
              <a:gdLst/>
              <a:ahLst/>
              <a:cxnLst/>
              <a:rect l="l" t="t" r="r" b="b"/>
              <a:pathLst>
                <a:path w="4757" h="4637" extrusionOk="0">
                  <a:moveTo>
                    <a:pt x="1919" y="1"/>
                  </a:moveTo>
                  <a:lnTo>
                    <a:pt x="280" y="520"/>
                  </a:lnTo>
                  <a:lnTo>
                    <a:pt x="1" y="2958"/>
                  </a:lnTo>
                  <a:lnTo>
                    <a:pt x="2599" y="3558"/>
                  </a:lnTo>
                  <a:lnTo>
                    <a:pt x="1559" y="3918"/>
                  </a:lnTo>
                  <a:lnTo>
                    <a:pt x="1879" y="4397"/>
                  </a:lnTo>
                  <a:lnTo>
                    <a:pt x="3518" y="4117"/>
                  </a:lnTo>
                  <a:lnTo>
                    <a:pt x="4397" y="4637"/>
                  </a:lnTo>
                  <a:lnTo>
                    <a:pt x="4757" y="4517"/>
                  </a:lnTo>
                  <a:lnTo>
                    <a:pt x="3838" y="3278"/>
                  </a:lnTo>
                  <a:lnTo>
                    <a:pt x="3838" y="2719"/>
                  </a:lnTo>
                  <a:lnTo>
                    <a:pt x="3038" y="2679"/>
                  </a:lnTo>
                  <a:lnTo>
                    <a:pt x="3118" y="760"/>
                  </a:lnTo>
                  <a:lnTo>
                    <a:pt x="19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03"/>
            <p:cNvSpPr/>
            <p:nvPr/>
          </p:nvSpPr>
          <p:spPr>
            <a:xfrm>
              <a:off x="2113515" y="4112408"/>
              <a:ext cx="55473" cy="50662"/>
            </a:xfrm>
            <a:custGeom>
              <a:avLst/>
              <a:gdLst/>
              <a:ahLst/>
              <a:cxnLst/>
              <a:rect l="l" t="t" r="r" b="b"/>
              <a:pathLst>
                <a:path w="3678" h="3359" extrusionOk="0">
                  <a:moveTo>
                    <a:pt x="2399" y="1"/>
                  </a:moveTo>
                  <a:lnTo>
                    <a:pt x="1719" y="401"/>
                  </a:lnTo>
                  <a:lnTo>
                    <a:pt x="1240" y="321"/>
                  </a:lnTo>
                  <a:lnTo>
                    <a:pt x="560" y="1240"/>
                  </a:lnTo>
                  <a:lnTo>
                    <a:pt x="760" y="1640"/>
                  </a:lnTo>
                  <a:cubicBezTo>
                    <a:pt x="760" y="1640"/>
                    <a:pt x="41" y="2119"/>
                    <a:pt x="1" y="2119"/>
                  </a:cubicBezTo>
                  <a:lnTo>
                    <a:pt x="120" y="2359"/>
                  </a:lnTo>
                  <a:lnTo>
                    <a:pt x="840" y="2359"/>
                  </a:lnTo>
                  <a:lnTo>
                    <a:pt x="600" y="2759"/>
                  </a:lnTo>
                  <a:lnTo>
                    <a:pt x="520" y="3278"/>
                  </a:lnTo>
                  <a:lnTo>
                    <a:pt x="1000" y="3358"/>
                  </a:lnTo>
                  <a:lnTo>
                    <a:pt x="1040" y="2799"/>
                  </a:lnTo>
                  <a:lnTo>
                    <a:pt x="1280" y="2359"/>
                  </a:lnTo>
                  <a:lnTo>
                    <a:pt x="1999" y="2199"/>
                  </a:lnTo>
                  <a:lnTo>
                    <a:pt x="2239" y="1720"/>
                  </a:lnTo>
                  <a:lnTo>
                    <a:pt x="2718" y="1600"/>
                  </a:lnTo>
                  <a:lnTo>
                    <a:pt x="3078" y="1919"/>
                  </a:lnTo>
                  <a:lnTo>
                    <a:pt x="3558" y="1959"/>
                  </a:lnTo>
                  <a:lnTo>
                    <a:pt x="3678" y="1640"/>
                  </a:lnTo>
                  <a:lnTo>
                    <a:pt x="3318" y="1080"/>
                  </a:lnTo>
                  <a:lnTo>
                    <a:pt x="2319" y="880"/>
                  </a:lnTo>
                  <a:lnTo>
                    <a:pt x="2878" y="680"/>
                  </a:lnTo>
                  <a:lnTo>
                    <a:pt x="239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03"/>
            <p:cNvSpPr/>
            <p:nvPr/>
          </p:nvSpPr>
          <p:spPr>
            <a:xfrm>
              <a:off x="2118945" y="4161246"/>
              <a:ext cx="69334" cy="35580"/>
            </a:xfrm>
            <a:custGeom>
              <a:avLst/>
              <a:gdLst/>
              <a:ahLst/>
              <a:cxnLst/>
              <a:rect l="l" t="t" r="r" b="b"/>
              <a:pathLst>
                <a:path w="4597" h="2359" extrusionOk="0">
                  <a:moveTo>
                    <a:pt x="2278" y="0"/>
                  </a:moveTo>
                  <a:lnTo>
                    <a:pt x="1759" y="920"/>
                  </a:lnTo>
                  <a:lnTo>
                    <a:pt x="1279" y="920"/>
                  </a:lnTo>
                  <a:lnTo>
                    <a:pt x="959" y="520"/>
                  </a:lnTo>
                  <a:lnTo>
                    <a:pt x="560" y="920"/>
                  </a:lnTo>
                  <a:lnTo>
                    <a:pt x="0" y="920"/>
                  </a:lnTo>
                  <a:lnTo>
                    <a:pt x="1039" y="1679"/>
                  </a:lnTo>
                  <a:lnTo>
                    <a:pt x="1199" y="1359"/>
                  </a:lnTo>
                  <a:lnTo>
                    <a:pt x="2158" y="1359"/>
                  </a:lnTo>
                  <a:lnTo>
                    <a:pt x="2598" y="2358"/>
                  </a:lnTo>
                  <a:lnTo>
                    <a:pt x="3238" y="1839"/>
                  </a:lnTo>
                  <a:lnTo>
                    <a:pt x="3437" y="1399"/>
                  </a:lnTo>
                  <a:lnTo>
                    <a:pt x="3677" y="2119"/>
                  </a:lnTo>
                  <a:lnTo>
                    <a:pt x="3957" y="2039"/>
                  </a:lnTo>
                  <a:lnTo>
                    <a:pt x="3957" y="1159"/>
                  </a:lnTo>
                  <a:lnTo>
                    <a:pt x="4597" y="960"/>
                  </a:lnTo>
                  <a:cubicBezTo>
                    <a:pt x="4597" y="960"/>
                    <a:pt x="4557" y="640"/>
                    <a:pt x="4477" y="640"/>
                  </a:cubicBezTo>
                  <a:cubicBezTo>
                    <a:pt x="4470" y="637"/>
                    <a:pt x="4462" y="635"/>
                    <a:pt x="4452" y="635"/>
                  </a:cubicBezTo>
                  <a:cubicBezTo>
                    <a:pt x="4331" y="635"/>
                    <a:pt x="3951" y="840"/>
                    <a:pt x="3877" y="840"/>
                  </a:cubicBezTo>
                  <a:cubicBezTo>
                    <a:pt x="3757" y="840"/>
                    <a:pt x="3717" y="400"/>
                    <a:pt x="3717" y="400"/>
                  </a:cubicBezTo>
                  <a:lnTo>
                    <a:pt x="2878" y="360"/>
                  </a:lnTo>
                  <a:lnTo>
                    <a:pt x="227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03"/>
            <p:cNvSpPr/>
            <p:nvPr/>
          </p:nvSpPr>
          <p:spPr>
            <a:xfrm>
              <a:off x="2168974" y="4130507"/>
              <a:ext cx="44629" cy="36183"/>
            </a:xfrm>
            <a:custGeom>
              <a:avLst/>
              <a:gdLst/>
              <a:ahLst/>
              <a:cxnLst/>
              <a:rect l="l" t="t" r="r" b="b"/>
              <a:pathLst>
                <a:path w="2959" h="2399" extrusionOk="0">
                  <a:moveTo>
                    <a:pt x="440" y="0"/>
                  </a:moveTo>
                  <a:lnTo>
                    <a:pt x="1" y="1479"/>
                  </a:lnTo>
                  <a:lnTo>
                    <a:pt x="320" y="1559"/>
                  </a:lnTo>
                  <a:lnTo>
                    <a:pt x="400" y="1039"/>
                  </a:lnTo>
                  <a:lnTo>
                    <a:pt x="720" y="1039"/>
                  </a:lnTo>
                  <a:lnTo>
                    <a:pt x="640" y="1998"/>
                  </a:lnTo>
                  <a:lnTo>
                    <a:pt x="1280" y="2398"/>
                  </a:lnTo>
                  <a:lnTo>
                    <a:pt x="1999" y="2198"/>
                  </a:lnTo>
                  <a:cubicBezTo>
                    <a:pt x="2039" y="2038"/>
                    <a:pt x="2079" y="1839"/>
                    <a:pt x="2119" y="1679"/>
                  </a:cubicBezTo>
                  <a:cubicBezTo>
                    <a:pt x="2119" y="1599"/>
                    <a:pt x="2958" y="1559"/>
                    <a:pt x="2958" y="1559"/>
                  </a:cubicBezTo>
                  <a:lnTo>
                    <a:pt x="1999" y="600"/>
                  </a:lnTo>
                  <a:cubicBezTo>
                    <a:pt x="1479" y="440"/>
                    <a:pt x="960" y="240"/>
                    <a:pt x="44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03"/>
            <p:cNvSpPr/>
            <p:nvPr/>
          </p:nvSpPr>
          <p:spPr>
            <a:xfrm>
              <a:off x="2213588" y="4172090"/>
              <a:ext cx="31960" cy="23529"/>
            </a:xfrm>
            <a:custGeom>
              <a:avLst/>
              <a:gdLst/>
              <a:ahLst/>
              <a:cxnLst/>
              <a:rect l="l" t="t" r="r" b="b"/>
              <a:pathLst>
                <a:path w="2119" h="1560" extrusionOk="0">
                  <a:moveTo>
                    <a:pt x="360" y="1"/>
                  </a:moveTo>
                  <a:lnTo>
                    <a:pt x="0" y="1160"/>
                  </a:lnTo>
                  <a:lnTo>
                    <a:pt x="520" y="1560"/>
                  </a:lnTo>
                  <a:lnTo>
                    <a:pt x="1239" y="1480"/>
                  </a:lnTo>
                  <a:lnTo>
                    <a:pt x="2038" y="840"/>
                  </a:lnTo>
                  <a:lnTo>
                    <a:pt x="2118" y="440"/>
                  </a:lnTo>
                  <a:lnTo>
                    <a:pt x="1679" y="81"/>
                  </a:lnTo>
                  <a:cubicBezTo>
                    <a:pt x="1679" y="81"/>
                    <a:pt x="440" y="1"/>
                    <a:pt x="36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03"/>
            <p:cNvSpPr/>
            <p:nvPr/>
          </p:nvSpPr>
          <p:spPr>
            <a:xfrm>
              <a:off x="2228052" y="4149195"/>
              <a:ext cx="57283" cy="42201"/>
            </a:xfrm>
            <a:custGeom>
              <a:avLst/>
              <a:gdLst/>
              <a:ahLst/>
              <a:cxnLst/>
              <a:rect l="l" t="t" r="r" b="b"/>
              <a:pathLst>
                <a:path w="3798" h="2798" extrusionOk="0">
                  <a:moveTo>
                    <a:pt x="1079" y="0"/>
                  </a:moveTo>
                  <a:lnTo>
                    <a:pt x="880" y="639"/>
                  </a:lnTo>
                  <a:lnTo>
                    <a:pt x="80" y="600"/>
                  </a:lnTo>
                  <a:cubicBezTo>
                    <a:pt x="0" y="600"/>
                    <a:pt x="40" y="879"/>
                    <a:pt x="40" y="879"/>
                  </a:cubicBezTo>
                  <a:lnTo>
                    <a:pt x="1319" y="919"/>
                  </a:lnTo>
                  <a:lnTo>
                    <a:pt x="1439" y="1719"/>
                  </a:lnTo>
                  <a:lnTo>
                    <a:pt x="1759" y="1719"/>
                  </a:lnTo>
                  <a:lnTo>
                    <a:pt x="2119" y="1639"/>
                  </a:lnTo>
                  <a:lnTo>
                    <a:pt x="2119" y="1878"/>
                  </a:lnTo>
                  <a:lnTo>
                    <a:pt x="1599" y="2198"/>
                  </a:lnTo>
                  <a:lnTo>
                    <a:pt x="1759" y="2798"/>
                  </a:lnTo>
                  <a:lnTo>
                    <a:pt x="3118" y="1719"/>
                  </a:lnTo>
                  <a:lnTo>
                    <a:pt x="2718" y="1239"/>
                  </a:lnTo>
                  <a:lnTo>
                    <a:pt x="2878" y="1239"/>
                  </a:lnTo>
                  <a:lnTo>
                    <a:pt x="3597" y="1799"/>
                  </a:lnTo>
                  <a:lnTo>
                    <a:pt x="3797" y="1719"/>
                  </a:lnTo>
                  <a:lnTo>
                    <a:pt x="3038" y="600"/>
                  </a:lnTo>
                  <a:lnTo>
                    <a:pt x="2318" y="560"/>
                  </a:lnTo>
                  <a:lnTo>
                    <a:pt x="1999" y="1079"/>
                  </a:lnTo>
                  <a:lnTo>
                    <a:pt x="1879" y="8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03"/>
            <p:cNvSpPr/>
            <p:nvPr/>
          </p:nvSpPr>
          <p:spPr>
            <a:xfrm>
              <a:off x="2247946" y="4100357"/>
              <a:ext cx="27133" cy="33166"/>
            </a:xfrm>
            <a:custGeom>
              <a:avLst/>
              <a:gdLst/>
              <a:ahLst/>
              <a:cxnLst/>
              <a:rect l="l" t="t" r="r" b="b"/>
              <a:pathLst>
                <a:path w="1799" h="2199" extrusionOk="0">
                  <a:moveTo>
                    <a:pt x="999" y="1"/>
                  </a:moveTo>
                  <a:lnTo>
                    <a:pt x="0" y="121"/>
                  </a:lnTo>
                  <a:lnTo>
                    <a:pt x="560" y="1759"/>
                  </a:lnTo>
                  <a:lnTo>
                    <a:pt x="920" y="1759"/>
                  </a:lnTo>
                  <a:lnTo>
                    <a:pt x="1319" y="2199"/>
                  </a:lnTo>
                  <a:lnTo>
                    <a:pt x="1599" y="2119"/>
                  </a:lnTo>
                  <a:lnTo>
                    <a:pt x="1799" y="1280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03"/>
            <p:cNvSpPr/>
            <p:nvPr/>
          </p:nvSpPr>
          <p:spPr>
            <a:xfrm>
              <a:off x="2280494" y="4075637"/>
              <a:ext cx="71144" cy="47042"/>
            </a:xfrm>
            <a:custGeom>
              <a:avLst/>
              <a:gdLst/>
              <a:ahLst/>
              <a:cxnLst/>
              <a:rect l="l" t="t" r="r" b="b"/>
              <a:pathLst>
                <a:path w="4717" h="3119" extrusionOk="0">
                  <a:moveTo>
                    <a:pt x="3957" y="1"/>
                  </a:moveTo>
                  <a:lnTo>
                    <a:pt x="3478" y="441"/>
                  </a:lnTo>
                  <a:lnTo>
                    <a:pt x="3118" y="201"/>
                  </a:lnTo>
                  <a:lnTo>
                    <a:pt x="2678" y="241"/>
                  </a:lnTo>
                  <a:lnTo>
                    <a:pt x="2159" y="880"/>
                  </a:lnTo>
                  <a:lnTo>
                    <a:pt x="1559" y="1080"/>
                  </a:lnTo>
                  <a:lnTo>
                    <a:pt x="880" y="361"/>
                  </a:lnTo>
                  <a:lnTo>
                    <a:pt x="600" y="441"/>
                  </a:lnTo>
                  <a:lnTo>
                    <a:pt x="640" y="760"/>
                  </a:lnTo>
                  <a:lnTo>
                    <a:pt x="1" y="1240"/>
                  </a:lnTo>
                  <a:lnTo>
                    <a:pt x="120" y="1480"/>
                  </a:lnTo>
                  <a:lnTo>
                    <a:pt x="720" y="1280"/>
                  </a:lnTo>
                  <a:cubicBezTo>
                    <a:pt x="720" y="1280"/>
                    <a:pt x="840" y="1680"/>
                    <a:pt x="760" y="1720"/>
                  </a:cubicBezTo>
                  <a:cubicBezTo>
                    <a:pt x="600" y="1800"/>
                    <a:pt x="440" y="1839"/>
                    <a:pt x="240" y="1879"/>
                  </a:cubicBezTo>
                  <a:lnTo>
                    <a:pt x="280" y="2199"/>
                  </a:lnTo>
                  <a:lnTo>
                    <a:pt x="760" y="2119"/>
                  </a:lnTo>
                  <a:lnTo>
                    <a:pt x="1519" y="3118"/>
                  </a:lnTo>
                  <a:lnTo>
                    <a:pt x="2279" y="2879"/>
                  </a:lnTo>
                  <a:lnTo>
                    <a:pt x="2359" y="2559"/>
                  </a:lnTo>
                  <a:lnTo>
                    <a:pt x="2958" y="2519"/>
                  </a:lnTo>
                  <a:lnTo>
                    <a:pt x="2958" y="2519"/>
                  </a:lnTo>
                  <a:lnTo>
                    <a:pt x="2838" y="2879"/>
                  </a:lnTo>
                  <a:lnTo>
                    <a:pt x="3837" y="2759"/>
                  </a:lnTo>
                  <a:lnTo>
                    <a:pt x="4717" y="840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03"/>
            <p:cNvSpPr/>
            <p:nvPr/>
          </p:nvSpPr>
          <p:spPr>
            <a:xfrm>
              <a:off x="2447472" y="4050329"/>
              <a:ext cx="35580" cy="36786"/>
            </a:xfrm>
            <a:custGeom>
              <a:avLst/>
              <a:gdLst/>
              <a:ahLst/>
              <a:cxnLst/>
              <a:rect l="l" t="t" r="r" b="b"/>
              <a:pathLst>
                <a:path w="2359" h="2439" extrusionOk="0">
                  <a:moveTo>
                    <a:pt x="1439" y="0"/>
                  </a:moveTo>
                  <a:lnTo>
                    <a:pt x="520" y="40"/>
                  </a:lnTo>
                  <a:lnTo>
                    <a:pt x="41" y="1039"/>
                  </a:lnTo>
                  <a:lnTo>
                    <a:pt x="840" y="1759"/>
                  </a:lnTo>
                  <a:lnTo>
                    <a:pt x="1" y="1719"/>
                  </a:lnTo>
                  <a:lnTo>
                    <a:pt x="1" y="1719"/>
                  </a:lnTo>
                  <a:lnTo>
                    <a:pt x="160" y="2438"/>
                  </a:lnTo>
                  <a:lnTo>
                    <a:pt x="1999" y="2318"/>
                  </a:lnTo>
                  <a:lnTo>
                    <a:pt x="2359" y="1999"/>
                  </a:lnTo>
                  <a:lnTo>
                    <a:pt x="2359" y="1439"/>
                  </a:lnTo>
                  <a:lnTo>
                    <a:pt x="840" y="1239"/>
                  </a:lnTo>
                  <a:lnTo>
                    <a:pt x="960" y="1079"/>
                  </a:lnTo>
                  <a:cubicBezTo>
                    <a:pt x="960" y="1079"/>
                    <a:pt x="1359" y="720"/>
                    <a:pt x="1359" y="680"/>
                  </a:cubicBezTo>
                  <a:cubicBezTo>
                    <a:pt x="1359" y="653"/>
                    <a:pt x="1311" y="644"/>
                    <a:pt x="1244" y="644"/>
                  </a:cubicBezTo>
                  <a:cubicBezTo>
                    <a:pt x="1111" y="644"/>
                    <a:pt x="906" y="680"/>
                    <a:pt x="880" y="680"/>
                  </a:cubicBezTo>
                  <a:cubicBezTo>
                    <a:pt x="800" y="680"/>
                    <a:pt x="1000" y="360"/>
                    <a:pt x="1000" y="360"/>
                  </a:cubicBezTo>
                  <a:lnTo>
                    <a:pt x="1439" y="360"/>
                  </a:lnTo>
                  <a:lnTo>
                    <a:pt x="143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03"/>
            <p:cNvSpPr/>
            <p:nvPr/>
          </p:nvSpPr>
          <p:spPr>
            <a:xfrm>
              <a:off x="2450488" y="4089513"/>
              <a:ext cx="49440" cy="37390"/>
            </a:xfrm>
            <a:custGeom>
              <a:avLst/>
              <a:gdLst/>
              <a:ahLst/>
              <a:cxnLst/>
              <a:rect l="l" t="t" r="r" b="b"/>
              <a:pathLst>
                <a:path w="3278" h="2479" extrusionOk="0">
                  <a:moveTo>
                    <a:pt x="600" y="0"/>
                  </a:moveTo>
                  <a:lnTo>
                    <a:pt x="440" y="760"/>
                  </a:lnTo>
                  <a:lnTo>
                    <a:pt x="0" y="760"/>
                  </a:lnTo>
                  <a:lnTo>
                    <a:pt x="0" y="1079"/>
                  </a:lnTo>
                  <a:lnTo>
                    <a:pt x="720" y="1199"/>
                  </a:lnTo>
                  <a:lnTo>
                    <a:pt x="1799" y="2478"/>
                  </a:lnTo>
                  <a:lnTo>
                    <a:pt x="3158" y="2278"/>
                  </a:lnTo>
                  <a:lnTo>
                    <a:pt x="3278" y="1239"/>
                  </a:lnTo>
                  <a:lnTo>
                    <a:pt x="2239" y="120"/>
                  </a:lnTo>
                  <a:lnTo>
                    <a:pt x="1679" y="80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03"/>
            <p:cNvSpPr/>
            <p:nvPr/>
          </p:nvSpPr>
          <p:spPr>
            <a:xfrm>
              <a:off x="2543321" y="4026212"/>
              <a:ext cx="26530" cy="19909"/>
            </a:xfrm>
            <a:custGeom>
              <a:avLst/>
              <a:gdLst/>
              <a:ahLst/>
              <a:cxnLst/>
              <a:rect l="l" t="t" r="r" b="b"/>
              <a:pathLst>
                <a:path w="1759" h="1320" extrusionOk="0">
                  <a:moveTo>
                    <a:pt x="280" y="1"/>
                  </a:moveTo>
                  <a:lnTo>
                    <a:pt x="0" y="640"/>
                  </a:lnTo>
                  <a:lnTo>
                    <a:pt x="840" y="1320"/>
                  </a:lnTo>
                  <a:lnTo>
                    <a:pt x="1759" y="560"/>
                  </a:lnTo>
                  <a:lnTo>
                    <a:pt x="1000" y="520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03"/>
            <p:cNvSpPr/>
            <p:nvPr/>
          </p:nvSpPr>
          <p:spPr>
            <a:xfrm>
              <a:off x="2573456" y="4044296"/>
              <a:ext cx="53060" cy="41024"/>
            </a:xfrm>
            <a:custGeom>
              <a:avLst/>
              <a:gdLst/>
              <a:ahLst/>
              <a:cxnLst/>
              <a:rect l="l" t="t" r="r" b="b"/>
              <a:pathLst>
                <a:path w="3518" h="2720" extrusionOk="0">
                  <a:moveTo>
                    <a:pt x="1200" y="1"/>
                  </a:moveTo>
                  <a:lnTo>
                    <a:pt x="880" y="480"/>
                  </a:lnTo>
                  <a:lnTo>
                    <a:pt x="121" y="480"/>
                  </a:lnTo>
                  <a:lnTo>
                    <a:pt x="1" y="720"/>
                  </a:lnTo>
                  <a:lnTo>
                    <a:pt x="1280" y="1559"/>
                  </a:lnTo>
                  <a:lnTo>
                    <a:pt x="1120" y="2079"/>
                  </a:lnTo>
                  <a:lnTo>
                    <a:pt x="1999" y="2039"/>
                  </a:lnTo>
                  <a:cubicBezTo>
                    <a:pt x="2319" y="2239"/>
                    <a:pt x="2639" y="2479"/>
                    <a:pt x="2998" y="2718"/>
                  </a:cubicBezTo>
                  <a:cubicBezTo>
                    <a:pt x="2998" y="2719"/>
                    <a:pt x="2999" y="2720"/>
                    <a:pt x="2999" y="2720"/>
                  </a:cubicBezTo>
                  <a:cubicBezTo>
                    <a:pt x="3021" y="2720"/>
                    <a:pt x="3518" y="1879"/>
                    <a:pt x="3518" y="1879"/>
                  </a:cubicBezTo>
                  <a:lnTo>
                    <a:pt x="2878" y="1599"/>
                  </a:lnTo>
                  <a:lnTo>
                    <a:pt x="2239" y="800"/>
                  </a:lnTo>
                  <a:lnTo>
                    <a:pt x="2079" y="81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03"/>
            <p:cNvSpPr/>
            <p:nvPr/>
          </p:nvSpPr>
          <p:spPr>
            <a:xfrm>
              <a:off x="2622293" y="4073239"/>
              <a:ext cx="12669" cy="20497"/>
            </a:xfrm>
            <a:custGeom>
              <a:avLst/>
              <a:gdLst/>
              <a:ahLst/>
              <a:cxnLst/>
              <a:rect l="l" t="t" r="r" b="b"/>
              <a:pathLst>
                <a:path w="840" h="1359" extrusionOk="0">
                  <a:moveTo>
                    <a:pt x="560" y="0"/>
                  </a:moveTo>
                  <a:lnTo>
                    <a:pt x="0" y="879"/>
                  </a:lnTo>
                  <a:lnTo>
                    <a:pt x="80" y="1359"/>
                  </a:lnTo>
                  <a:lnTo>
                    <a:pt x="839" y="1199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03"/>
            <p:cNvSpPr/>
            <p:nvPr/>
          </p:nvSpPr>
          <p:spPr>
            <a:xfrm>
              <a:off x="2616863" y="4099754"/>
              <a:ext cx="15686" cy="34373"/>
            </a:xfrm>
            <a:custGeom>
              <a:avLst/>
              <a:gdLst/>
              <a:ahLst/>
              <a:cxnLst/>
              <a:rect l="l" t="t" r="r" b="b"/>
              <a:pathLst>
                <a:path w="1040" h="2279" extrusionOk="0">
                  <a:moveTo>
                    <a:pt x="600" y="1"/>
                  </a:moveTo>
                  <a:lnTo>
                    <a:pt x="560" y="480"/>
                  </a:lnTo>
                  <a:lnTo>
                    <a:pt x="0" y="1719"/>
                  </a:lnTo>
                  <a:lnTo>
                    <a:pt x="600" y="2279"/>
                  </a:lnTo>
                  <a:lnTo>
                    <a:pt x="840" y="2159"/>
                  </a:lnTo>
                  <a:lnTo>
                    <a:pt x="760" y="1400"/>
                  </a:lnTo>
                  <a:lnTo>
                    <a:pt x="1040" y="600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03"/>
            <p:cNvSpPr/>
            <p:nvPr/>
          </p:nvSpPr>
          <p:spPr>
            <a:xfrm>
              <a:off x="2627708" y="3809808"/>
              <a:ext cx="127809" cy="145290"/>
            </a:xfrm>
            <a:custGeom>
              <a:avLst/>
              <a:gdLst/>
              <a:ahLst/>
              <a:cxnLst/>
              <a:rect l="l" t="t" r="r" b="b"/>
              <a:pathLst>
                <a:path w="8474" h="9633" extrusionOk="0">
                  <a:moveTo>
                    <a:pt x="3078" y="0"/>
                  </a:moveTo>
                  <a:lnTo>
                    <a:pt x="2039" y="160"/>
                  </a:lnTo>
                  <a:lnTo>
                    <a:pt x="1480" y="1279"/>
                  </a:lnTo>
                  <a:lnTo>
                    <a:pt x="2039" y="1679"/>
                  </a:lnTo>
                  <a:lnTo>
                    <a:pt x="1919" y="1839"/>
                  </a:lnTo>
                  <a:lnTo>
                    <a:pt x="960" y="1839"/>
                  </a:lnTo>
                  <a:lnTo>
                    <a:pt x="1" y="3917"/>
                  </a:lnTo>
                  <a:lnTo>
                    <a:pt x="1600" y="6835"/>
                  </a:lnTo>
                  <a:lnTo>
                    <a:pt x="920" y="7314"/>
                  </a:lnTo>
                  <a:lnTo>
                    <a:pt x="960" y="7914"/>
                  </a:lnTo>
                  <a:lnTo>
                    <a:pt x="1520" y="7954"/>
                  </a:lnTo>
                  <a:cubicBezTo>
                    <a:pt x="1560" y="8274"/>
                    <a:pt x="1679" y="8553"/>
                    <a:pt x="1799" y="8873"/>
                  </a:cubicBezTo>
                  <a:cubicBezTo>
                    <a:pt x="1804" y="8869"/>
                    <a:pt x="1822" y="8867"/>
                    <a:pt x="1850" y="8867"/>
                  </a:cubicBezTo>
                  <a:cubicBezTo>
                    <a:pt x="2074" y="8867"/>
                    <a:pt x="2958" y="8993"/>
                    <a:pt x="2958" y="8993"/>
                  </a:cubicBezTo>
                  <a:lnTo>
                    <a:pt x="3558" y="8274"/>
                  </a:lnTo>
                  <a:lnTo>
                    <a:pt x="3718" y="7754"/>
                  </a:lnTo>
                  <a:lnTo>
                    <a:pt x="3238" y="7714"/>
                  </a:lnTo>
                  <a:lnTo>
                    <a:pt x="3238" y="6955"/>
                  </a:lnTo>
                  <a:lnTo>
                    <a:pt x="4237" y="6435"/>
                  </a:lnTo>
                  <a:lnTo>
                    <a:pt x="4877" y="6875"/>
                  </a:lnTo>
                  <a:lnTo>
                    <a:pt x="4317" y="7594"/>
                  </a:lnTo>
                  <a:lnTo>
                    <a:pt x="4317" y="8433"/>
                  </a:lnTo>
                  <a:lnTo>
                    <a:pt x="4877" y="8833"/>
                  </a:lnTo>
                  <a:lnTo>
                    <a:pt x="4877" y="9393"/>
                  </a:lnTo>
                  <a:lnTo>
                    <a:pt x="5796" y="9433"/>
                  </a:lnTo>
                  <a:lnTo>
                    <a:pt x="5876" y="8793"/>
                  </a:lnTo>
                  <a:lnTo>
                    <a:pt x="6196" y="9233"/>
                  </a:lnTo>
                  <a:cubicBezTo>
                    <a:pt x="6196" y="9233"/>
                    <a:pt x="6391" y="9197"/>
                    <a:pt x="6521" y="9197"/>
                  </a:cubicBezTo>
                  <a:cubicBezTo>
                    <a:pt x="6587" y="9197"/>
                    <a:pt x="6635" y="9206"/>
                    <a:pt x="6635" y="9233"/>
                  </a:cubicBezTo>
                  <a:lnTo>
                    <a:pt x="6635" y="8793"/>
                  </a:lnTo>
                  <a:cubicBezTo>
                    <a:pt x="6795" y="8833"/>
                    <a:pt x="6995" y="8873"/>
                    <a:pt x="7155" y="8913"/>
                  </a:cubicBezTo>
                  <a:cubicBezTo>
                    <a:pt x="7235" y="8913"/>
                    <a:pt x="6915" y="9592"/>
                    <a:pt x="6875" y="9632"/>
                  </a:cubicBezTo>
                  <a:cubicBezTo>
                    <a:pt x="7355" y="9632"/>
                    <a:pt x="7794" y="9553"/>
                    <a:pt x="8274" y="9513"/>
                  </a:cubicBezTo>
                  <a:lnTo>
                    <a:pt x="8274" y="9193"/>
                  </a:lnTo>
                  <a:lnTo>
                    <a:pt x="7595" y="9113"/>
                  </a:lnTo>
                  <a:lnTo>
                    <a:pt x="7435" y="8713"/>
                  </a:lnTo>
                  <a:lnTo>
                    <a:pt x="8314" y="7754"/>
                  </a:lnTo>
                  <a:cubicBezTo>
                    <a:pt x="8314" y="7754"/>
                    <a:pt x="8234" y="7154"/>
                    <a:pt x="8234" y="7075"/>
                  </a:cubicBezTo>
                  <a:cubicBezTo>
                    <a:pt x="7994" y="6835"/>
                    <a:pt x="7794" y="6555"/>
                    <a:pt x="7515" y="6315"/>
                  </a:cubicBezTo>
                  <a:lnTo>
                    <a:pt x="8434" y="5676"/>
                  </a:lnTo>
                  <a:lnTo>
                    <a:pt x="8474" y="4956"/>
                  </a:lnTo>
                  <a:lnTo>
                    <a:pt x="7715" y="4916"/>
                  </a:lnTo>
                  <a:lnTo>
                    <a:pt x="7115" y="4277"/>
                  </a:lnTo>
                  <a:lnTo>
                    <a:pt x="6116" y="4477"/>
                  </a:lnTo>
                  <a:lnTo>
                    <a:pt x="4917" y="5716"/>
                  </a:lnTo>
                  <a:lnTo>
                    <a:pt x="4437" y="5396"/>
                  </a:lnTo>
                  <a:lnTo>
                    <a:pt x="4597" y="4557"/>
                  </a:lnTo>
                  <a:lnTo>
                    <a:pt x="3798" y="4477"/>
                  </a:lnTo>
                  <a:lnTo>
                    <a:pt x="2918" y="2798"/>
                  </a:lnTo>
                  <a:lnTo>
                    <a:pt x="3638" y="2518"/>
                  </a:lnTo>
                  <a:lnTo>
                    <a:pt x="4197" y="640"/>
                  </a:lnTo>
                  <a:lnTo>
                    <a:pt x="307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03"/>
            <p:cNvSpPr/>
            <p:nvPr/>
          </p:nvSpPr>
          <p:spPr>
            <a:xfrm>
              <a:off x="2703663" y="3822462"/>
              <a:ext cx="63920" cy="54267"/>
            </a:xfrm>
            <a:custGeom>
              <a:avLst/>
              <a:gdLst/>
              <a:ahLst/>
              <a:cxnLst/>
              <a:rect l="l" t="t" r="r" b="b"/>
              <a:pathLst>
                <a:path w="4238" h="3598" extrusionOk="0">
                  <a:moveTo>
                    <a:pt x="2319" y="1"/>
                  </a:moveTo>
                  <a:lnTo>
                    <a:pt x="1679" y="81"/>
                  </a:lnTo>
                  <a:cubicBezTo>
                    <a:pt x="1400" y="240"/>
                    <a:pt x="1200" y="440"/>
                    <a:pt x="960" y="640"/>
                  </a:cubicBezTo>
                  <a:lnTo>
                    <a:pt x="840" y="1320"/>
                  </a:lnTo>
                  <a:cubicBezTo>
                    <a:pt x="840" y="1320"/>
                    <a:pt x="41" y="2119"/>
                    <a:pt x="1" y="2159"/>
                  </a:cubicBezTo>
                  <a:cubicBezTo>
                    <a:pt x="41" y="2519"/>
                    <a:pt x="121" y="2918"/>
                    <a:pt x="241" y="3278"/>
                  </a:cubicBezTo>
                  <a:lnTo>
                    <a:pt x="720" y="3398"/>
                  </a:lnTo>
                  <a:lnTo>
                    <a:pt x="1759" y="3198"/>
                  </a:lnTo>
                  <a:lnTo>
                    <a:pt x="1799" y="2838"/>
                  </a:lnTo>
                  <a:lnTo>
                    <a:pt x="2039" y="2798"/>
                  </a:lnTo>
                  <a:lnTo>
                    <a:pt x="3278" y="3478"/>
                  </a:lnTo>
                  <a:lnTo>
                    <a:pt x="4237" y="3598"/>
                  </a:lnTo>
                  <a:lnTo>
                    <a:pt x="4037" y="3198"/>
                  </a:lnTo>
                  <a:lnTo>
                    <a:pt x="3038" y="2798"/>
                  </a:lnTo>
                  <a:lnTo>
                    <a:pt x="3078" y="2598"/>
                  </a:lnTo>
                  <a:lnTo>
                    <a:pt x="3398" y="2399"/>
                  </a:lnTo>
                  <a:lnTo>
                    <a:pt x="3558" y="1959"/>
                  </a:lnTo>
                  <a:lnTo>
                    <a:pt x="2758" y="1160"/>
                  </a:lnTo>
                  <a:lnTo>
                    <a:pt x="2279" y="1240"/>
                  </a:lnTo>
                  <a:cubicBezTo>
                    <a:pt x="2279" y="1240"/>
                    <a:pt x="2079" y="2359"/>
                    <a:pt x="2079" y="2399"/>
                  </a:cubicBezTo>
                  <a:cubicBezTo>
                    <a:pt x="2079" y="2425"/>
                    <a:pt x="2035" y="2434"/>
                    <a:pt x="1975" y="2434"/>
                  </a:cubicBezTo>
                  <a:cubicBezTo>
                    <a:pt x="1857" y="2434"/>
                    <a:pt x="1679" y="2399"/>
                    <a:pt x="1679" y="2399"/>
                  </a:cubicBezTo>
                  <a:lnTo>
                    <a:pt x="1440" y="2039"/>
                  </a:lnTo>
                  <a:lnTo>
                    <a:pt x="1759" y="1040"/>
                  </a:lnTo>
                  <a:lnTo>
                    <a:pt x="2319" y="720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03"/>
            <p:cNvSpPr/>
            <p:nvPr/>
          </p:nvSpPr>
          <p:spPr>
            <a:xfrm>
              <a:off x="2803736" y="3856217"/>
              <a:ext cx="30753" cy="23529"/>
            </a:xfrm>
            <a:custGeom>
              <a:avLst/>
              <a:gdLst/>
              <a:ahLst/>
              <a:cxnLst/>
              <a:rect l="l" t="t" r="r" b="b"/>
              <a:pathLst>
                <a:path w="2039" h="1560" extrusionOk="0">
                  <a:moveTo>
                    <a:pt x="1159" y="1"/>
                  </a:moveTo>
                  <a:lnTo>
                    <a:pt x="0" y="400"/>
                  </a:lnTo>
                  <a:lnTo>
                    <a:pt x="0" y="1080"/>
                  </a:lnTo>
                  <a:lnTo>
                    <a:pt x="520" y="1000"/>
                  </a:lnTo>
                  <a:lnTo>
                    <a:pt x="400" y="1480"/>
                  </a:lnTo>
                  <a:lnTo>
                    <a:pt x="840" y="1560"/>
                  </a:lnTo>
                  <a:lnTo>
                    <a:pt x="1079" y="920"/>
                  </a:lnTo>
                  <a:lnTo>
                    <a:pt x="2039" y="880"/>
                  </a:lnTo>
                  <a:lnTo>
                    <a:pt x="2039" y="520"/>
                  </a:lnTo>
                  <a:lnTo>
                    <a:pt x="1359" y="480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03"/>
            <p:cNvSpPr/>
            <p:nvPr/>
          </p:nvSpPr>
          <p:spPr>
            <a:xfrm>
              <a:off x="2817596" y="3873698"/>
              <a:ext cx="36183" cy="25339"/>
            </a:xfrm>
            <a:custGeom>
              <a:avLst/>
              <a:gdLst/>
              <a:ahLst/>
              <a:cxnLst/>
              <a:rect l="l" t="t" r="r" b="b"/>
              <a:pathLst>
                <a:path w="2399" h="1680" extrusionOk="0">
                  <a:moveTo>
                    <a:pt x="1280" y="1"/>
                  </a:moveTo>
                  <a:lnTo>
                    <a:pt x="480" y="81"/>
                  </a:lnTo>
                  <a:lnTo>
                    <a:pt x="520" y="560"/>
                  </a:lnTo>
                  <a:lnTo>
                    <a:pt x="120" y="480"/>
                  </a:lnTo>
                  <a:lnTo>
                    <a:pt x="1" y="800"/>
                  </a:lnTo>
                  <a:lnTo>
                    <a:pt x="1120" y="1679"/>
                  </a:lnTo>
                  <a:lnTo>
                    <a:pt x="1599" y="1679"/>
                  </a:lnTo>
                  <a:lnTo>
                    <a:pt x="1759" y="1360"/>
                  </a:lnTo>
                  <a:lnTo>
                    <a:pt x="1399" y="960"/>
                  </a:lnTo>
                  <a:lnTo>
                    <a:pt x="2199" y="1240"/>
                  </a:lnTo>
                  <a:lnTo>
                    <a:pt x="2399" y="960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03"/>
            <p:cNvSpPr/>
            <p:nvPr/>
          </p:nvSpPr>
          <p:spPr>
            <a:xfrm>
              <a:off x="2882708" y="3870093"/>
              <a:ext cx="53060" cy="49440"/>
            </a:xfrm>
            <a:custGeom>
              <a:avLst/>
              <a:gdLst/>
              <a:ahLst/>
              <a:cxnLst/>
              <a:rect l="l" t="t" r="r" b="b"/>
              <a:pathLst>
                <a:path w="3518" h="3278" extrusionOk="0">
                  <a:moveTo>
                    <a:pt x="320" y="0"/>
                  </a:moveTo>
                  <a:lnTo>
                    <a:pt x="0" y="560"/>
                  </a:lnTo>
                  <a:lnTo>
                    <a:pt x="280" y="1039"/>
                  </a:lnTo>
                  <a:lnTo>
                    <a:pt x="759" y="759"/>
                  </a:lnTo>
                  <a:lnTo>
                    <a:pt x="1639" y="1199"/>
                  </a:lnTo>
                  <a:lnTo>
                    <a:pt x="1679" y="1719"/>
                  </a:lnTo>
                  <a:lnTo>
                    <a:pt x="999" y="1639"/>
                  </a:lnTo>
                  <a:lnTo>
                    <a:pt x="999" y="1639"/>
                  </a:lnTo>
                  <a:lnTo>
                    <a:pt x="1079" y="1958"/>
                  </a:lnTo>
                  <a:lnTo>
                    <a:pt x="1759" y="2038"/>
                  </a:lnTo>
                  <a:lnTo>
                    <a:pt x="2118" y="2878"/>
                  </a:lnTo>
                  <a:lnTo>
                    <a:pt x="2758" y="3277"/>
                  </a:lnTo>
                  <a:lnTo>
                    <a:pt x="3197" y="3197"/>
                  </a:lnTo>
                  <a:lnTo>
                    <a:pt x="3517" y="2878"/>
                  </a:lnTo>
                  <a:lnTo>
                    <a:pt x="3437" y="679"/>
                  </a:lnTo>
                  <a:lnTo>
                    <a:pt x="2958" y="440"/>
                  </a:lnTo>
                  <a:lnTo>
                    <a:pt x="2118" y="480"/>
                  </a:lnTo>
                  <a:lnTo>
                    <a:pt x="1799" y="759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03"/>
            <p:cNvSpPr/>
            <p:nvPr/>
          </p:nvSpPr>
          <p:spPr>
            <a:xfrm>
              <a:off x="2901395" y="3861043"/>
              <a:ext cx="28340" cy="12066"/>
            </a:xfrm>
            <a:custGeom>
              <a:avLst/>
              <a:gdLst/>
              <a:ahLst/>
              <a:cxnLst/>
              <a:rect l="l" t="t" r="r" b="b"/>
              <a:pathLst>
                <a:path w="1879" h="800" extrusionOk="0">
                  <a:moveTo>
                    <a:pt x="1239" y="1"/>
                  </a:moveTo>
                  <a:lnTo>
                    <a:pt x="480" y="40"/>
                  </a:lnTo>
                  <a:lnTo>
                    <a:pt x="0" y="360"/>
                  </a:lnTo>
                  <a:lnTo>
                    <a:pt x="520" y="760"/>
                  </a:lnTo>
                  <a:lnTo>
                    <a:pt x="1879" y="800"/>
                  </a:lnTo>
                  <a:lnTo>
                    <a:pt x="1879" y="480"/>
                  </a:lnTo>
                  <a:lnTo>
                    <a:pt x="12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03"/>
            <p:cNvSpPr/>
            <p:nvPr/>
          </p:nvSpPr>
          <p:spPr>
            <a:xfrm>
              <a:off x="2945391" y="3897211"/>
              <a:ext cx="25942" cy="23529"/>
            </a:xfrm>
            <a:custGeom>
              <a:avLst/>
              <a:gdLst/>
              <a:ahLst/>
              <a:cxnLst/>
              <a:rect l="l" t="t" r="r" b="b"/>
              <a:pathLst>
                <a:path w="1720" h="1560" extrusionOk="0">
                  <a:moveTo>
                    <a:pt x="840" y="1"/>
                  </a:moveTo>
                  <a:lnTo>
                    <a:pt x="121" y="41"/>
                  </a:lnTo>
                  <a:lnTo>
                    <a:pt x="1" y="480"/>
                  </a:lnTo>
                  <a:lnTo>
                    <a:pt x="280" y="680"/>
                  </a:lnTo>
                  <a:lnTo>
                    <a:pt x="280" y="1439"/>
                  </a:lnTo>
                  <a:lnTo>
                    <a:pt x="1360" y="1559"/>
                  </a:lnTo>
                  <a:lnTo>
                    <a:pt x="1719" y="1120"/>
                  </a:lnTo>
                  <a:lnTo>
                    <a:pt x="1639" y="640"/>
                  </a:lnTo>
                  <a:lnTo>
                    <a:pt x="1000" y="72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03"/>
            <p:cNvSpPr/>
            <p:nvPr/>
          </p:nvSpPr>
          <p:spPr>
            <a:xfrm>
              <a:off x="2952630" y="3755556"/>
              <a:ext cx="133842" cy="200145"/>
            </a:xfrm>
            <a:custGeom>
              <a:avLst/>
              <a:gdLst/>
              <a:ahLst/>
              <a:cxnLst/>
              <a:rect l="l" t="t" r="r" b="b"/>
              <a:pathLst>
                <a:path w="8874" h="13270" extrusionOk="0">
                  <a:moveTo>
                    <a:pt x="6555" y="0"/>
                  </a:moveTo>
                  <a:lnTo>
                    <a:pt x="6275" y="1199"/>
                  </a:lnTo>
                  <a:lnTo>
                    <a:pt x="6635" y="1359"/>
                  </a:lnTo>
                  <a:lnTo>
                    <a:pt x="6435" y="2039"/>
                  </a:lnTo>
                  <a:lnTo>
                    <a:pt x="5955" y="1799"/>
                  </a:lnTo>
                  <a:lnTo>
                    <a:pt x="5556" y="2358"/>
                  </a:lnTo>
                  <a:lnTo>
                    <a:pt x="5556" y="2958"/>
                  </a:lnTo>
                  <a:lnTo>
                    <a:pt x="4397" y="2878"/>
                  </a:lnTo>
                  <a:lnTo>
                    <a:pt x="3557" y="3557"/>
                  </a:lnTo>
                  <a:lnTo>
                    <a:pt x="5076" y="5436"/>
                  </a:lnTo>
                  <a:lnTo>
                    <a:pt x="4756" y="5795"/>
                  </a:lnTo>
                  <a:lnTo>
                    <a:pt x="3797" y="5156"/>
                  </a:lnTo>
                  <a:lnTo>
                    <a:pt x="3557" y="4756"/>
                  </a:lnTo>
                  <a:lnTo>
                    <a:pt x="3238" y="4716"/>
                  </a:lnTo>
                  <a:lnTo>
                    <a:pt x="2998" y="5436"/>
                  </a:lnTo>
                  <a:lnTo>
                    <a:pt x="2638" y="5236"/>
                  </a:lnTo>
                  <a:cubicBezTo>
                    <a:pt x="2398" y="4996"/>
                    <a:pt x="2198" y="4756"/>
                    <a:pt x="1959" y="4596"/>
                  </a:cubicBezTo>
                  <a:lnTo>
                    <a:pt x="1359" y="4596"/>
                  </a:lnTo>
                  <a:lnTo>
                    <a:pt x="640" y="5396"/>
                  </a:lnTo>
                  <a:lnTo>
                    <a:pt x="0" y="6315"/>
                  </a:lnTo>
                  <a:lnTo>
                    <a:pt x="40" y="7434"/>
                  </a:lnTo>
                  <a:lnTo>
                    <a:pt x="440" y="8034"/>
                  </a:lnTo>
                  <a:lnTo>
                    <a:pt x="920" y="7994"/>
                  </a:lnTo>
                  <a:lnTo>
                    <a:pt x="999" y="8513"/>
                  </a:lnTo>
                  <a:lnTo>
                    <a:pt x="1439" y="8913"/>
                  </a:lnTo>
                  <a:lnTo>
                    <a:pt x="1879" y="8074"/>
                  </a:lnTo>
                  <a:lnTo>
                    <a:pt x="2958" y="7834"/>
                  </a:lnTo>
                  <a:lnTo>
                    <a:pt x="3078" y="7194"/>
                  </a:lnTo>
                  <a:lnTo>
                    <a:pt x="3917" y="7394"/>
                  </a:lnTo>
                  <a:lnTo>
                    <a:pt x="3437" y="7674"/>
                  </a:lnTo>
                  <a:lnTo>
                    <a:pt x="3437" y="7834"/>
                  </a:lnTo>
                  <a:lnTo>
                    <a:pt x="4117" y="7994"/>
                  </a:lnTo>
                  <a:lnTo>
                    <a:pt x="3358" y="9512"/>
                  </a:lnTo>
                  <a:lnTo>
                    <a:pt x="2238" y="9632"/>
                  </a:lnTo>
                  <a:lnTo>
                    <a:pt x="2238" y="10032"/>
                  </a:lnTo>
                  <a:lnTo>
                    <a:pt x="2998" y="9872"/>
                  </a:lnTo>
                  <a:lnTo>
                    <a:pt x="2998" y="10192"/>
                  </a:lnTo>
                  <a:lnTo>
                    <a:pt x="2598" y="10392"/>
                  </a:lnTo>
                  <a:lnTo>
                    <a:pt x="2678" y="10592"/>
                  </a:lnTo>
                  <a:lnTo>
                    <a:pt x="3877" y="10272"/>
                  </a:lnTo>
                  <a:lnTo>
                    <a:pt x="3477" y="10831"/>
                  </a:lnTo>
                  <a:lnTo>
                    <a:pt x="3158" y="11751"/>
                  </a:lnTo>
                  <a:lnTo>
                    <a:pt x="4277" y="11791"/>
                  </a:lnTo>
                  <a:lnTo>
                    <a:pt x="4237" y="12110"/>
                  </a:lnTo>
                  <a:lnTo>
                    <a:pt x="3837" y="12110"/>
                  </a:lnTo>
                  <a:lnTo>
                    <a:pt x="3358" y="12710"/>
                  </a:lnTo>
                  <a:lnTo>
                    <a:pt x="3437" y="12910"/>
                  </a:lnTo>
                  <a:lnTo>
                    <a:pt x="4037" y="12950"/>
                  </a:lnTo>
                  <a:lnTo>
                    <a:pt x="4157" y="13229"/>
                  </a:lnTo>
                  <a:lnTo>
                    <a:pt x="4437" y="13269"/>
                  </a:lnTo>
                  <a:lnTo>
                    <a:pt x="4796" y="12790"/>
                  </a:lnTo>
                  <a:lnTo>
                    <a:pt x="5356" y="12750"/>
                  </a:lnTo>
                  <a:lnTo>
                    <a:pt x="5396" y="12510"/>
                  </a:lnTo>
                  <a:lnTo>
                    <a:pt x="4996" y="12430"/>
                  </a:lnTo>
                  <a:lnTo>
                    <a:pt x="4956" y="11950"/>
                  </a:lnTo>
                  <a:lnTo>
                    <a:pt x="6275" y="11871"/>
                  </a:lnTo>
                  <a:lnTo>
                    <a:pt x="6355" y="12230"/>
                  </a:lnTo>
                  <a:lnTo>
                    <a:pt x="6595" y="12150"/>
                  </a:lnTo>
                  <a:lnTo>
                    <a:pt x="6715" y="11591"/>
                  </a:lnTo>
                  <a:lnTo>
                    <a:pt x="5676" y="11511"/>
                  </a:lnTo>
                  <a:lnTo>
                    <a:pt x="5356" y="11071"/>
                  </a:lnTo>
                  <a:lnTo>
                    <a:pt x="5436" y="10112"/>
                  </a:lnTo>
                  <a:cubicBezTo>
                    <a:pt x="5576" y="10132"/>
                    <a:pt x="5716" y="10142"/>
                    <a:pt x="5856" y="10142"/>
                  </a:cubicBezTo>
                  <a:cubicBezTo>
                    <a:pt x="5995" y="10142"/>
                    <a:pt x="6135" y="10132"/>
                    <a:pt x="6275" y="10112"/>
                  </a:cubicBezTo>
                  <a:cubicBezTo>
                    <a:pt x="6315" y="10072"/>
                    <a:pt x="6355" y="8833"/>
                    <a:pt x="6435" y="8833"/>
                  </a:cubicBezTo>
                  <a:cubicBezTo>
                    <a:pt x="6595" y="8833"/>
                    <a:pt x="6755" y="8873"/>
                    <a:pt x="6915" y="8913"/>
                  </a:cubicBezTo>
                  <a:lnTo>
                    <a:pt x="6875" y="9433"/>
                  </a:lnTo>
                  <a:lnTo>
                    <a:pt x="7194" y="9433"/>
                  </a:lnTo>
                  <a:lnTo>
                    <a:pt x="7274" y="8873"/>
                  </a:lnTo>
                  <a:lnTo>
                    <a:pt x="7754" y="8953"/>
                  </a:lnTo>
                  <a:lnTo>
                    <a:pt x="7794" y="9632"/>
                  </a:lnTo>
                  <a:lnTo>
                    <a:pt x="8234" y="9632"/>
                  </a:lnTo>
                  <a:lnTo>
                    <a:pt x="8473" y="10072"/>
                  </a:lnTo>
                  <a:cubicBezTo>
                    <a:pt x="8633" y="10032"/>
                    <a:pt x="8673" y="9592"/>
                    <a:pt x="8673" y="9592"/>
                  </a:cubicBezTo>
                  <a:lnTo>
                    <a:pt x="8154" y="9153"/>
                  </a:lnTo>
                  <a:lnTo>
                    <a:pt x="7994" y="8433"/>
                  </a:lnTo>
                  <a:lnTo>
                    <a:pt x="7914" y="7794"/>
                  </a:lnTo>
                  <a:lnTo>
                    <a:pt x="7634" y="7834"/>
                  </a:lnTo>
                  <a:lnTo>
                    <a:pt x="7594" y="8114"/>
                  </a:lnTo>
                  <a:lnTo>
                    <a:pt x="7274" y="8154"/>
                  </a:lnTo>
                  <a:lnTo>
                    <a:pt x="7234" y="7794"/>
                  </a:lnTo>
                  <a:lnTo>
                    <a:pt x="7674" y="7434"/>
                  </a:lnTo>
                  <a:lnTo>
                    <a:pt x="8074" y="7434"/>
                  </a:lnTo>
                  <a:lnTo>
                    <a:pt x="8393" y="7274"/>
                  </a:lnTo>
                  <a:lnTo>
                    <a:pt x="8274" y="6755"/>
                  </a:lnTo>
                  <a:lnTo>
                    <a:pt x="8873" y="5875"/>
                  </a:lnTo>
                  <a:lnTo>
                    <a:pt x="8753" y="5636"/>
                  </a:lnTo>
                  <a:lnTo>
                    <a:pt x="8473" y="5596"/>
                  </a:lnTo>
                  <a:lnTo>
                    <a:pt x="7514" y="6515"/>
                  </a:lnTo>
                  <a:lnTo>
                    <a:pt x="7154" y="6515"/>
                  </a:lnTo>
                  <a:lnTo>
                    <a:pt x="7154" y="5875"/>
                  </a:lnTo>
                  <a:lnTo>
                    <a:pt x="7714" y="5556"/>
                  </a:lnTo>
                  <a:lnTo>
                    <a:pt x="8034" y="3158"/>
                  </a:lnTo>
                  <a:lnTo>
                    <a:pt x="7154" y="2318"/>
                  </a:lnTo>
                  <a:lnTo>
                    <a:pt x="7314" y="1319"/>
                  </a:lnTo>
                  <a:lnTo>
                    <a:pt x="7834" y="1159"/>
                  </a:lnTo>
                  <a:lnTo>
                    <a:pt x="8034" y="680"/>
                  </a:lnTo>
                  <a:lnTo>
                    <a:pt x="75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03"/>
            <p:cNvSpPr/>
            <p:nvPr/>
          </p:nvSpPr>
          <p:spPr>
            <a:xfrm>
              <a:off x="3106939" y="3736869"/>
              <a:ext cx="28958" cy="48234"/>
            </a:xfrm>
            <a:custGeom>
              <a:avLst/>
              <a:gdLst/>
              <a:ahLst/>
              <a:cxnLst/>
              <a:rect l="l" t="t" r="r" b="b"/>
              <a:pathLst>
                <a:path w="1920" h="3198" extrusionOk="0">
                  <a:moveTo>
                    <a:pt x="1120" y="0"/>
                  </a:moveTo>
                  <a:lnTo>
                    <a:pt x="1" y="400"/>
                  </a:lnTo>
                  <a:lnTo>
                    <a:pt x="720" y="1519"/>
                  </a:lnTo>
                  <a:lnTo>
                    <a:pt x="321" y="1639"/>
                  </a:lnTo>
                  <a:lnTo>
                    <a:pt x="361" y="2039"/>
                  </a:lnTo>
                  <a:lnTo>
                    <a:pt x="960" y="2079"/>
                  </a:lnTo>
                  <a:lnTo>
                    <a:pt x="960" y="3158"/>
                  </a:lnTo>
                  <a:lnTo>
                    <a:pt x="1400" y="3198"/>
                  </a:lnTo>
                  <a:lnTo>
                    <a:pt x="1919" y="400"/>
                  </a:lnTo>
                  <a:lnTo>
                    <a:pt x="1240" y="48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03"/>
            <p:cNvSpPr/>
            <p:nvPr/>
          </p:nvSpPr>
          <p:spPr>
            <a:xfrm>
              <a:off x="2968301" y="3790518"/>
              <a:ext cx="16892" cy="26530"/>
            </a:xfrm>
            <a:custGeom>
              <a:avLst/>
              <a:gdLst/>
              <a:ahLst/>
              <a:cxnLst/>
              <a:rect l="l" t="t" r="r" b="b"/>
              <a:pathLst>
                <a:path w="1120" h="1759" extrusionOk="0">
                  <a:moveTo>
                    <a:pt x="280" y="0"/>
                  </a:moveTo>
                  <a:lnTo>
                    <a:pt x="0" y="840"/>
                  </a:lnTo>
                  <a:lnTo>
                    <a:pt x="80" y="1359"/>
                  </a:lnTo>
                  <a:lnTo>
                    <a:pt x="280" y="1719"/>
                  </a:lnTo>
                  <a:lnTo>
                    <a:pt x="680" y="1759"/>
                  </a:lnTo>
                  <a:lnTo>
                    <a:pt x="800" y="1079"/>
                  </a:lnTo>
                  <a:lnTo>
                    <a:pt x="520" y="920"/>
                  </a:lnTo>
                  <a:lnTo>
                    <a:pt x="680" y="480"/>
                  </a:lnTo>
                  <a:lnTo>
                    <a:pt x="1120" y="320"/>
                  </a:lnTo>
                  <a:lnTo>
                    <a:pt x="1120" y="40"/>
                  </a:lnTo>
                  <a:cubicBezTo>
                    <a:pt x="1120" y="40"/>
                    <a:pt x="440" y="0"/>
                    <a:pt x="28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03"/>
            <p:cNvSpPr/>
            <p:nvPr/>
          </p:nvSpPr>
          <p:spPr>
            <a:xfrm>
              <a:off x="3018933" y="3762178"/>
              <a:ext cx="19909" cy="27752"/>
            </a:xfrm>
            <a:custGeom>
              <a:avLst/>
              <a:gdLst/>
              <a:ahLst/>
              <a:cxnLst/>
              <a:rect l="l" t="t" r="r" b="b"/>
              <a:pathLst>
                <a:path w="1320" h="1840" extrusionOk="0">
                  <a:moveTo>
                    <a:pt x="1160" y="1"/>
                  </a:moveTo>
                  <a:lnTo>
                    <a:pt x="1" y="1000"/>
                  </a:lnTo>
                  <a:lnTo>
                    <a:pt x="1" y="1839"/>
                  </a:lnTo>
                  <a:lnTo>
                    <a:pt x="840" y="1759"/>
                  </a:lnTo>
                  <a:lnTo>
                    <a:pt x="1320" y="680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03"/>
            <p:cNvSpPr/>
            <p:nvPr/>
          </p:nvSpPr>
          <p:spPr>
            <a:xfrm>
              <a:off x="2016459" y="2404044"/>
              <a:ext cx="42819" cy="55247"/>
            </a:xfrm>
            <a:custGeom>
              <a:avLst/>
              <a:gdLst/>
              <a:ahLst/>
              <a:cxnLst/>
              <a:rect l="l" t="t" r="r" b="b"/>
              <a:pathLst>
                <a:path w="2839" h="3663" extrusionOk="0">
                  <a:moveTo>
                    <a:pt x="201" y="1"/>
                  </a:moveTo>
                  <a:lnTo>
                    <a:pt x="1" y="241"/>
                  </a:lnTo>
                  <a:lnTo>
                    <a:pt x="560" y="840"/>
                  </a:lnTo>
                  <a:cubicBezTo>
                    <a:pt x="680" y="920"/>
                    <a:pt x="720" y="1080"/>
                    <a:pt x="720" y="1200"/>
                  </a:cubicBezTo>
                  <a:lnTo>
                    <a:pt x="720" y="1959"/>
                  </a:lnTo>
                  <a:cubicBezTo>
                    <a:pt x="720" y="2079"/>
                    <a:pt x="680" y="2159"/>
                    <a:pt x="640" y="2239"/>
                  </a:cubicBezTo>
                  <a:lnTo>
                    <a:pt x="201" y="2839"/>
                  </a:lnTo>
                  <a:cubicBezTo>
                    <a:pt x="1" y="3118"/>
                    <a:pt x="121" y="3518"/>
                    <a:pt x="440" y="3638"/>
                  </a:cubicBezTo>
                  <a:cubicBezTo>
                    <a:pt x="492" y="3655"/>
                    <a:pt x="545" y="3663"/>
                    <a:pt x="597" y="3663"/>
                  </a:cubicBezTo>
                  <a:cubicBezTo>
                    <a:pt x="791" y="3663"/>
                    <a:pt x="977" y="3555"/>
                    <a:pt x="1040" y="3398"/>
                  </a:cubicBezTo>
                  <a:lnTo>
                    <a:pt x="1160" y="3158"/>
                  </a:lnTo>
                  <a:cubicBezTo>
                    <a:pt x="1240" y="2998"/>
                    <a:pt x="1400" y="2879"/>
                    <a:pt x="1560" y="2879"/>
                  </a:cubicBezTo>
                  <a:lnTo>
                    <a:pt x="2479" y="2799"/>
                  </a:lnTo>
                  <a:lnTo>
                    <a:pt x="1360" y="2519"/>
                  </a:lnTo>
                  <a:lnTo>
                    <a:pt x="1440" y="2159"/>
                  </a:lnTo>
                  <a:lnTo>
                    <a:pt x="2639" y="2439"/>
                  </a:lnTo>
                  <a:lnTo>
                    <a:pt x="2759" y="2119"/>
                  </a:lnTo>
                  <a:cubicBezTo>
                    <a:pt x="2838" y="1959"/>
                    <a:pt x="2838" y="1759"/>
                    <a:pt x="2759" y="1640"/>
                  </a:cubicBezTo>
                  <a:lnTo>
                    <a:pt x="2519" y="1280"/>
                  </a:lnTo>
                  <a:cubicBezTo>
                    <a:pt x="2479" y="1200"/>
                    <a:pt x="2399" y="1120"/>
                    <a:pt x="2319" y="1080"/>
                  </a:cubicBezTo>
                  <a:lnTo>
                    <a:pt x="1320" y="680"/>
                  </a:lnTo>
                  <a:lnTo>
                    <a:pt x="1599" y="121"/>
                  </a:lnTo>
                  <a:lnTo>
                    <a:pt x="1200" y="321"/>
                  </a:lnTo>
                  <a:cubicBezTo>
                    <a:pt x="1120" y="341"/>
                    <a:pt x="1040" y="351"/>
                    <a:pt x="965" y="351"/>
                  </a:cubicBezTo>
                  <a:cubicBezTo>
                    <a:pt x="890" y="351"/>
                    <a:pt x="820" y="341"/>
                    <a:pt x="760" y="32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03"/>
            <p:cNvSpPr/>
            <p:nvPr/>
          </p:nvSpPr>
          <p:spPr>
            <a:xfrm>
              <a:off x="1956793" y="2405250"/>
              <a:ext cx="34373" cy="33770"/>
            </a:xfrm>
            <a:custGeom>
              <a:avLst/>
              <a:gdLst/>
              <a:ahLst/>
              <a:cxnLst/>
              <a:rect l="l" t="t" r="r" b="b"/>
              <a:pathLst>
                <a:path w="2279" h="2239" extrusionOk="0">
                  <a:moveTo>
                    <a:pt x="719" y="1"/>
                  </a:moveTo>
                  <a:lnTo>
                    <a:pt x="679" y="281"/>
                  </a:lnTo>
                  <a:cubicBezTo>
                    <a:pt x="639" y="480"/>
                    <a:pt x="480" y="640"/>
                    <a:pt x="280" y="680"/>
                  </a:cubicBezTo>
                  <a:lnTo>
                    <a:pt x="0" y="720"/>
                  </a:lnTo>
                  <a:lnTo>
                    <a:pt x="280" y="1839"/>
                  </a:lnTo>
                  <a:lnTo>
                    <a:pt x="759" y="1799"/>
                  </a:lnTo>
                  <a:lnTo>
                    <a:pt x="719" y="2239"/>
                  </a:lnTo>
                  <a:lnTo>
                    <a:pt x="1159" y="2159"/>
                  </a:lnTo>
                  <a:lnTo>
                    <a:pt x="1439" y="1839"/>
                  </a:lnTo>
                  <a:cubicBezTo>
                    <a:pt x="1519" y="1719"/>
                    <a:pt x="1559" y="1520"/>
                    <a:pt x="1479" y="1360"/>
                  </a:cubicBezTo>
                  <a:lnTo>
                    <a:pt x="1359" y="1040"/>
                  </a:lnTo>
                  <a:lnTo>
                    <a:pt x="1719" y="1120"/>
                  </a:lnTo>
                  <a:cubicBezTo>
                    <a:pt x="2038" y="1120"/>
                    <a:pt x="2278" y="880"/>
                    <a:pt x="2278" y="600"/>
                  </a:cubicBezTo>
                  <a:cubicBezTo>
                    <a:pt x="2238" y="400"/>
                    <a:pt x="2078" y="201"/>
                    <a:pt x="1878" y="161"/>
                  </a:cubicBezTo>
                  <a:cubicBezTo>
                    <a:pt x="1479" y="121"/>
                    <a:pt x="839" y="1"/>
                    <a:pt x="7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03"/>
            <p:cNvSpPr/>
            <p:nvPr/>
          </p:nvSpPr>
          <p:spPr>
            <a:xfrm>
              <a:off x="1982101" y="2255451"/>
              <a:ext cx="48249" cy="47344"/>
            </a:xfrm>
            <a:custGeom>
              <a:avLst/>
              <a:gdLst/>
              <a:ahLst/>
              <a:cxnLst/>
              <a:rect l="l" t="t" r="r" b="b"/>
              <a:pathLst>
                <a:path w="3199" h="3139" extrusionOk="0">
                  <a:moveTo>
                    <a:pt x="1005" y="1"/>
                  </a:moveTo>
                  <a:cubicBezTo>
                    <a:pt x="930" y="1"/>
                    <a:pt x="860" y="21"/>
                    <a:pt x="800" y="61"/>
                  </a:cubicBezTo>
                  <a:lnTo>
                    <a:pt x="720" y="101"/>
                  </a:lnTo>
                  <a:cubicBezTo>
                    <a:pt x="560" y="221"/>
                    <a:pt x="520" y="381"/>
                    <a:pt x="560" y="580"/>
                  </a:cubicBezTo>
                  <a:lnTo>
                    <a:pt x="640" y="900"/>
                  </a:lnTo>
                  <a:cubicBezTo>
                    <a:pt x="640" y="1060"/>
                    <a:pt x="560" y="1260"/>
                    <a:pt x="440" y="1340"/>
                  </a:cubicBezTo>
                  <a:lnTo>
                    <a:pt x="280" y="1420"/>
                  </a:lnTo>
                  <a:cubicBezTo>
                    <a:pt x="161" y="1500"/>
                    <a:pt x="81" y="1620"/>
                    <a:pt x="81" y="1779"/>
                  </a:cubicBezTo>
                  <a:lnTo>
                    <a:pt x="1" y="2978"/>
                  </a:lnTo>
                  <a:lnTo>
                    <a:pt x="520" y="3138"/>
                  </a:lnTo>
                  <a:lnTo>
                    <a:pt x="1519" y="2299"/>
                  </a:lnTo>
                  <a:cubicBezTo>
                    <a:pt x="1599" y="2219"/>
                    <a:pt x="1679" y="2179"/>
                    <a:pt x="1799" y="2179"/>
                  </a:cubicBezTo>
                  <a:lnTo>
                    <a:pt x="2479" y="2179"/>
                  </a:lnTo>
                  <a:cubicBezTo>
                    <a:pt x="2638" y="2179"/>
                    <a:pt x="2798" y="2099"/>
                    <a:pt x="2878" y="1939"/>
                  </a:cubicBezTo>
                  <a:lnTo>
                    <a:pt x="3118" y="1460"/>
                  </a:lnTo>
                  <a:cubicBezTo>
                    <a:pt x="3198" y="1260"/>
                    <a:pt x="3118" y="980"/>
                    <a:pt x="2918" y="900"/>
                  </a:cubicBezTo>
                  <a:lnTo>
                    <a:pt x="1240" y="61"/>
                  </a:lnTo>
                  <a:cubicBezTo>
                    <a:pt x="1160" y="21"/>
                    <a:pt x="1080" y="1"/>
                    <a:pt x="100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03"/>
            <p:cNvSpPr/>
            <p:nvPr/>
          </p:nvSpPr>
          <p:spPr>
            <a:xfrm>
              <a:off x="1942314" y="2331708"/>
              <a:ext cx="18702" cy="30165"/>
            </a:xfrm>
            <a:custGeom>
              <a:avLst/>
              <a:gdLst/>
              <a:ahLst/>
              <a:cxnLst/>
              <a:rect l="l" t="t" r="r" b="b"/>
              <a:pathLst>
                <a:path w="1240" h="2000" extrusionOk="0">
                  <a:moveTo>
                    <a:pt x="440" y="1"/>
                  </a:moveTo>
                  <a:lnTo>
                    <a:pt x="1" y="201"/>
                  </a:lnTo>
                  <a:lnTo>
                    <a:pt x="1" y="880"/>
                  </a:lnTo>
                  <a:lnTo>
                    <a:pt x="321" y="1200"/>
                  </a:lnTo>
                  <a:lnTo>
                    <a:pt x="201" y="1560"/>
                  </a:lnTo>
                  <a:lnTo>
                    <a:pt x="480" y="1999"/>
                  </a:lnTo>
                  <a:lnTo>
                    <a:pt x="1120" y="1360"/>
                  </a:lnTo>
                  <a:cubicBezTo>
                    <a:pt x="1240" y="1200"/>
                    <a:pt x="1240" y="960"/>
                    <a:pt x="1120" y="800"/>
                  </a:cubicBezTo>
                  <a:lnTo>
                    <a:pt x="44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03"/>
            <p:cNvSpPr/>
            <p:nvPr/>
          </p:nvSpPr>
          <p:spPr>
            <a:xfrm>
              <a:off x="1962811" y="2275646"/>
              <a:ext cx="15083" cy="21719"/>
            </a:xfrm>
            <a:custGeom>
              <a:avLst/>
              <a:gdLst/>
              <a:ahLst/>
              <a:cxnLst/>
              <a:rect l="l" t="t" r="r" b="b"/>
              <a:pathLst>
                <a:path w="1000" h="1440" extrusionOk="0">
                  <a:moveTo>
                    <a:pt x="121" y="1"/>
                  </a:moveTo>
                  <a:lnTo>
                    <a:pt x="1" y="440"/>
                  </a:lnTo>
                  <a:lnTo>
                    <a:pt x="440" y="640"/>
                  </a:lnTo>
                  <a:lnTo>
                    <a:pt x="400" y="1280"/>
                  </a:lnTo>
                  <a:lnTo>
                    <a:pt x="1000" y="1440"/>
                  </a:lnTo>
                  <a:lnTo>
                    <a:pt x="1000" y="480"/>
                  </a:lnTo>
                  <a:cubicBezTo>
                    <a:pt x="960" y="241"/>
                    <a:pt x="840" y="81"/>
                    <a:pt x="600" y="41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03"/>
            <p:cNvSpPr/>
            <p:nvPr/>
          </p:nvSpPr>
          <p:spPr>
            <a:xfrm>
              <a:off x="1951967" y="2248528"/>
              <a:ext cx="25324" cy="18189"/>
            </a:xfrm>
            <a:custGeom>
              <a:avLst/>
              <a:gdLst/>
              <a:ahLst/>
              <a:cxnLst/>
              <a:rect l="l" t="t" r="r" b="b"/>
              <a:pathLst>
                <a:path w="1679" h="1206" extrusionOk="0">
                  <a:moveTo>
                    <a:pt x="1199" y="0"/>
                  </a:moveTo>
                  <a:lnTo>
                    <a:pt x="959" y="360"/>
                  </a:lnTo>
                  <a:lnTo>
                    <a:pt x="520" y="280"/>
                  </a:lnTo>
                  <a:cubicBezTo>
                    <a:pt x="495" y="276"/>
                    <a:pt x="470" y="274"/>
                    <a:pt x="446" y="274"/>
                  </a:cubicBezTo>
                  <a:cubicBezTo>
                    <a:pt x="233" y="274"/>
                    <a:pt x="40" y="425"/>
                    <a:pt x="40" y="640"/>
                  </a:cubicBezTo>
                  <a:lnTo>
                    <a:pt x="0" y="1079"/>
                  </a:lnTo>
                  <a:lnTo>
                    <a:pt x="440" y="999"/>
                  </a:lnTo>
                  <a:cubicBezTo>
                    <a:pt x="463" y="988"/>
                    <a:pt x="487" y="983"/>
                    <a:pt x="511" y="983"/>
                  </a:cubicBezTo>
                  <a:cubicBezTo>
                    <a:pt x="570" y="983"/>
                    <a:pt x="635" y="1011"/>
                    <a:pt x="720" y="1039"/>
                  </a:cubicBezTo>
                  <a:lnTo>
                    <a:pt x="920" y="1159"/>
                  </a:lnTo>
                  <a:cubicBezTo>
                    <a:pt x="993" y="1191"/>
                    <a:pt x="1069" y="1206"/>
                    <a:pt x="1141" y="1206"/>
                  </a:cubicBezTo>
                  <a:cubicBezTo>
                    <a:pt x="1347" y="1206"/>
                    <a:pt x="1529" y="1086"/>
                    <a:pt x="1559" y="880"/>
                  </a:cubicBezTo>
                  <a:lnTo>
                    <a:pt x="1679" y="80"/>
                  </a:lnTo>
                  <a:lnTo>
                    <a:pt x="11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03"/>
            <p:cNvSpPr/>
            <p:nvPr/>
          </p:nvSpPr>
          <p:spPr>
            <a:xfrm>
              <a:off x="1921213" y="2293730"/>
              <a:ext cx="39803" cy="31975"/>
            </a:xfrm>
            <a:custGeom>
              <a:avLst/>
              <a:gdLst/>
              <a:ahLst/>
              <a:cxnLst/>
              <a:rect l="l" t="t" r="r" b="b"/>
              <a:pathLst>
                <a:path w="2639" h="2120" extrusionOk="0">
                  <a:moveTo>
                    <a:pt x="441" y="1"/>
                  </a:moveTo>
                  <a:lnTo>
                    <a:pt x="1" y="241"/>
                  </a:lnTo>
                  <a:lnTo>
                    <a:pt x="521" y="1120"/>
                  </a:lnTo>
                  <a:cubicBezTo>
                    <a:pt x="575" y="1256"/>
                    <a:pt x="723" y="1318"/>
                    <a:pt x="875" y="1318"/>
                  </a:cubicBezTo>
                  <a:cubicBezTo>
                    <a:pt x="945" y="1318"/>
                    <a:pt x="1017" y="1305"/>
                    <a:pt x="1080" y="1280"/>
                  </a:cubicBezTo>
                  <a:cubicBezTo>
                    <a:pt x="1155" y="1235"/>
                    <a:pt x="1236" y="1212"/>
                    <a:pt x="1313" y="1212"/>
                  </a:cubicBezTo>
                  <a:cubicBezTo>
                    <a:pt x="1443" y="1212"/>
                    <a:pt x="1565" y="1275"/>
                    <a:pt x="1640" y="1400"/>
                  </a:cubicBezTo>
                  <a:lnTo>
                    <a:pt x="2119" y="2119"/>
                  </a:lnTo>
                  <a:lnTo>
                    <a:pt x="2639" y="1759"/>
                  </a:lnTo>
                  <a:lnTo>
                    <a:pt x="1919" y="440"/>
                  </a:lnTo>
                  <a:lnTo>
                    <a:pt x="1480" y="321"/>
                  </a:lnTo>
                  <a:lnTo>
                    <a:pt x="920" y="880"/>
                  </a:lnTo>
                  <a:lnTo>
                    <a:pt x="4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03"/>
            <p:cNvSpPr/>
            <p:nvPr/>
          </p:nvSpPr>
          <p:spPr>
            <a:xfrm>
              <a:off x="1897112" y="2242495"/>
              <a:ext cx="39803" cy="22322"/>
            </a:xfrm>
            <a:custGeom>
              <a:avLst/>
              <a:gdLst/>
              <a:ahLst/>
              <a:cxnLst/>
              <a:rect l="l" t="t" r="r" b="b"/>
              <a:pathLst>
                <a:path w="2639" h="1480" extrusionOk="0">
                  <a:moveTo>
                    <a:pt x="360" y="1"/>
                  </a:moveTo>
                  <a:lnTo>
                    <a:pt x="0" y="200"/>
                  </a:lnTo>
                  <a:lnTo>
                    <a:pt x="520" y="600"/>
                  </a:lnTo>
                  <a:cubicBezTo>
                    <a:pt x="640" y="680"/>
                    <a:pt x="680" y="840"/>
                    <a:pt x="640" y="1000"/>
                  </a:cubicBezTo>
                  <a:lnTo>
                    <a:pt x="560" y="1479"/>
                  </a:lnTo>
                  <a:lnTo>
                    <a:pt x="2598" y="1399"/>
                  </a:lnTo>
                  <a:lnTo>
                    <a:pt x="2638" y="880"/>
                  </a:lnTo>
                  <a:lnTo>
                    <a:pt x="1159" y="1000"/>
                  </a:lnTo>
                  <a:lnTo>
                    <a:pt x="1079" y="560"/>
                  </a:lnTo>
                  <a:cubicBezTo>
                    <a:pt x="1079" y="440"/>
                    <a:pt x="999" y="320"/>
                    <a:pt x="880" y="280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03"/>
            <p:cNvSpPr/>
            <p:nvPr/>
          </p:nvSpPr>
          <p:spPr>
            <a:xfrm>
              <a:off x="1882044" y="2126149"/>
              <a:ext cx="52457" cy="62713"/>
            </a:xfrm>
            <a:custGeom>
              <a:avLst/>
              <a:gdLst/>
              <a:ahLst/>
              <a:cxnLst/>
              <a:rect l="l" t="t" r="r" b="b"/>
              <a:pathLst>
                <a:path w="3478" h="4158" extrusionOk="0">
                  <a:moveTo>
                    <a:pt x="1639" y="1"/>
                  </a:moveTo>
                  <a:lnTo>
                    <a:pt x="640" y="520"/>
                  </a:lnTo>
                  <a:lnTo>
                    <a:pt x="600" y="1679"/>
                  </a:lnTo>
                  <a:lnTo>
                    <a:pt x="200" y="1520"/>
                  </a:lnTo>
                  <a:lnTo>
                    <a:pt x="0" y="1759"/>
                  </a:lnTo>
                  <a:lnTo>
                    <a:pt x="759" y="2799"/>
                  </a:lnTo>
                  <a:lnTo>
                    <a:pt x="1559" y="2679"/>
                  </a:lnTo>
                  <a:lnTo>
                    <a:pt x="2318" y="3358"/>
                  </a:lnTo>
                  <a:lnTo>
                    <a:pt x="2118" y="3678"/>
                  </a:lnTo>
                  <a:lnTo>
                    <a:pt x="2558" y="4157"/>
                  </a:lnTo>
                  <a:lnTo>
                    <a:pt x="2918" y="3598"/>
                  </a:lnTo>
                  <a:lnTo>
                    <a:pt x="3477" y="3558"/>
                  </a:lnTo>
                  <a:lnTo>
                    <a:pt x="3477" y="2719"/>
                  </a:lnTo>
                  <a:lnTo>
                    <a:pt x="1679" y="1759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03"/>
            <p:cNvSpPr/>
            <p:nvPr/>
          </p:nvSpPr>
          <p:spPr>
            <a:xfrm>
              <a:off x="1845273" y="2085909"/>
              <a:ext cx="68731" cy="37239"/>
            </a:xfrm>
            <a:custGeom>
              <a:avLst/>
              <a:gdLst/>
              <a:ahLst/>
              <a:cxnLst/>
              <a:rect l="l" t="t" r="r" b="b"/>
              <a:pathLst>
                <a:path w="4557" h="2469" extrusionOk="0">
                  <a:moveTo>
                    <a:pt x="1973" y="1"/>
                  </a:moveTo>
                  <a:cubicBezTo>
                    <a:pt x="1789" y="1"/>
                    <a:pt x="1599" y="11"/>
                    <a:pt x="1399" y="31"/>
                  </a:cubicBezTo>
                  <a:cubicBezTo>
                    <a:pt x="1319" y="71"/>
                    <a:pt x="799" y="670"/>
                    <a:pt x="799" y="670"/>
                  </a:cubicBezTo>
                  <a:lnTo>
                    <a:pt x="959" y="1470"/>
                  </a:lnTo>
                  <a:lnTo>
                    <a:pt x="0" y="2029"/>
                  </a:lnTo>
                  <a:lnTo>
                    <a:pt x="1279" y="2469"/>
                  </a:lnTo>
                  <a:lnTo>
                    <a:pt x="1599" y="2149"/>
                  </a:lnTo>
                  <a:lnTo>
                    <a:pt x="3597" y="2069"/>
                  </a:lnTo>
                  <a:lnTo>
                    <a:pt x="4556" y="710"/>
                  </a:lnTo>
                  <a:lnTo>
                    <a:pt x="3117" y="790"/>
                  </a:lnTo>
                  <a:lnTo>
                    <a:pt x="2518" y="31"/>
                  </a:lnTo>
                  <a:cubicBezTo>
                    <a:pt x="2338" y="11"/>
                    <a:pt x="2158" y="1"/>
                    <a:pt x="19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03"/>
            <p:cNvSpPr/>
            <p:nvPr/>
          </p:nvSpPr>
          <p:spPr>
            <a:xfrm>
              <a:off x="1924230" y="2057433"/>
              <a:ext cx="22322" cy="16892"/>
            </a:xfrm>
            <a:custGeom>
              <a:avLst/>
              <a:gdLst/>
              <a:ahLst/>
              <a:cxnLst/>
              <a:rect l="l" t="t" r="r" b="b"/>
              <a:pathLst>
                <a:path w="1480" h="1120" extrusionOk="0">
                  <a:moveTo>
                    <a:pt x="1480" y="1"/>
                  </a:moveTo>
                  <a:lnTo>
                    <a:pt x="1" y="80"/>
                  </a:lnTo>
                  <a:cubicBezTo>
                    <a:pt x="1" y="200"/>
                    <a:pt x="81" y="1120"/>
                    <a:pt x="81" y="1120"/>
                  </a:cubicBezTo>
                  <a:lnTo>
                    <a:pt x="600" y="1120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03"/>
            <p:cNvSpPr/>
            <p:nvPr/>
          </p:nvSpPr>
          <p:spPr>
            <a:xfrm>
              <a:off x="1827777" y="2165333"/>
              <a:ext cx="26545" cy="21719"/>
            </a:xfrm>
            <a:custGeom>
              <a:avLst/>
              <a:gdLst/>
              <a:ahLst/>
              <a:cxnLst/>
              <a:rect l="l" t="t" r="r" b="b"/>
              <a:pathLst>
                <a:path w="1760" h="1440" extrusionOk="0">
                  <a:moveTo>
                    <a:pt x="1160" y="1"/>
                  </a:moveTo>
                  <a:lnTo>
                    <a:pt x="840" y="41"/>
                  </a:lnTo>
                  <a:lnTo>
                    <a:pt x="840" y="440"/>
                  </a:lnTo>
                  <a:lnTo>
                    <a:pt x="1" y="440"/>
                  </a:lnTo>
                  <a:lnTo>
                    <a:pt x="1" y="800"/>
                  </a:lnTo>
                  <a:lnTo>
                    <a:pt x="920" y="960"/>
                  </a:lnTo>
                  <a:lnTo>
                    <a:pt x="1080" y="1440"/>
                  </a:lnTo>
                  <a:lnTo>
                    <a:pt x="1760" y="920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03"/>
            <p:cNvSpPr/>
            <p:nvPr/>
          </p:nvSpPr>
          <p:spPr>
            <a:xfrm>
              <a:off x="1860340" y="2183417"/>
              <a:ext cx="18702" cy="18944"/>
            </a:xfrm>
            <a:custGeom>
              <a:avLst/>
              <a:gdLst/>
              <a:ahLst/>
              <a:cxnLst/>
              <a:rect l="l" t="t" r="r" b="b"/>
              <a:pathLst>
                <a:path w="1240" h="1256" extrusionOk="0">
                  <a:moveTo>
                    <a:pt x="919" y="1"/>
                  </a:moveTo>
                  <a:lnTo>
                    <a:pt x="640" y="320"/>
                  </a:lnTo>
                  <a:lnTo>
                    <a:pt x="40" y="241"/>
                  </a:lnTo>
                  <a:lnTo>
                    <a:pt x="0" y="760"/>
                  </a:lnTo>
                  <a:cubicBezTo>
                    <a:pt x="0" y="760"/>
                    <a:pt x="859" y="1256"/>
                    <a:pt x="1165" y="1256"/>
                  </a:cubicBezTo>
                  <a:cubicBezTo>
                    <a:pt x="1196" y="1256"/>
                    <a:pt x="1221" y="1251"/>
                    <a:pt x="1239" y="1240"/>
                  </a:cubicBezTo>
                  <a:lnTo>
                    <a:pt x="680" y="760"/>
                  </a:lnTo>
                  <a:lnTo>
                    <a:pt x="999" y="760"/>
                  </a:lnTo>
                  <a:lnTo>
                    <a:pt x="1159" y="201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03"/>
            <p:cNvSpPr/>
            <p:nvPr/>
          </p:nvSpPr>
          <p:spPr>
            <a:xfrm>
              <a:off x="3103938" y="3212421"/>
              <a:ext cx="12669" cy="12669"/>
            </a:xfrm>
            <a:custGeom>
              <a:avLst/>
              <a:gdLst/>
              <a:ahLst/>
              <a:cxnLst/>
              <a:rect l="l" t="t" r="r" b="b"/>
              <a:pathLst>
                <a:path w="840" h="840" extrusionOk="0">
                  <a:moveTo>
                    <a:pt x="400" y="0"/>
                  </a:moveTo>
                  <a:cubicBezTo>
                    <a:pt x="160" y="0"/>
                    <a:pt x="0" y="200"/>
                    <a:pt x="0" y="440"/>
                  </a:cubicBezTo>
                  <a:cubicBezTo>
                    <a:pt x="0" y="680"/>
                    <a:pt x="160" y="840"/>
                    <a:pt x="400" y="840"/>
                  </a:cubicBezTo>
                  <a:cubicBezTo>
                    <a:pt x="640" y="840"/>
                    <a:pt x="839" y="680"/>
                    <a:pt x="839" y="440"/>
                  </a:cubicBezTo>
                  <a:cubicBezTo>
                    <a:pt x="839" y="200"/>
                    <a:pt x="640" y="0"/>
                    <a:pt x="40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03"/>
            <p:cNvSpPr/>
            <p:nvPr/>
          </p:nvSpPr>
          <p:spPr>
            <a:xfrm>
              <a:off x="3106336" y="3161789"/>
              <a:ext cx="6651" cy="57887"/>
            </a:xfrm>
            <a:custGeom>
              <a:avLst/>
              <a:gdLst/>
              <a:ahLst/>
              <a:cxnLst/>
              <a:rect l="l" t="t" r="r" b="b"/>
              <a:pathLst>
                <a:path w="441" h="3838" extrusionOk="0">
                  <a:moveTo>
                    <a:pt x="241" y="0"/>
                  </a:moveTo>
                  <a:cubicBezTo>
                    <a:pt x="201" y="0"/>
                    <a:pt x="161" y="40"/>
                    <a:pt x="161" y="80"/>
                  </a:cubicBezTo>
                  <a:lnTo>
                    <a:pt x="1" y="3797"/>
                  </a:lnTo>
                  <a:cubicBezTo>
                    <a:pt x="1" y="3837"/>
                    <a:pt x="201" y="3837"/>
                    <a:pt x="241" y="3837"/>
                  </a:cubicBezTo>
                  <a:cubicBezTo>
                    <a:pt x="281" y="3837"/>
                    <a:pt x="441" y="3837"/>
                    <a:pt x="441" y="3797"/>
                  </a:cubicBezTo>
                  <a:lnTo>
                    <a:pt x="321" y="80"/>
                  </a:lnTo>
                  <a:cubicBezTo>
                    <a:pt x="321" y="40"/>
                    <a:pt x="281" y="0"/>
                    <a:pt x="24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7" name="Google Shape;5147;p103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8" name="Google Shape;5148;p103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9" name="Google Shape;5149;p103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0" name="Google Shape;5150;p103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103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103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53" name="Google Shape;5153;p103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54" name="Google Shape;5154;p103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55" name="Google Shape;5155;p103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56" name="Google Shape;5156;p103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157" name="Google Shape;5157;p103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5158" name="Google Shape;5158;p103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9" name="Google Shape;5159;p103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60" name="Google Shape;5160;p103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103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103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103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103"/>
          <p:cNvSpPr txBox="1">
            <a:spLocks noGrp="1"/>
          </p:cNvSpPr>
          <p:nvPr>
            <p:ph type="subTitle" idx="2"/>
          </p:nvPr>
        </p:nvSpPr>
        <p:spPr>
          <a:xfrm>
            <a:off x="4406597" y="1808239"/>
            <a:ext cx="1881421" cy="2751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Maps</a:t>
            </a:r>
            <a:endParaRPr dirty="0"/>
          </a:p>
        </p:txBody>
      </p:sp>
      <p:sp>
        <p:nvSpPr>
          <p:cNvPr id="5166" name="Google Shape;5166;p103"/>
          <p:cNvSpPr txBox="1">
            <a:spLocks noGrp="1"/>
          </p:cNvSpPr>
          <p:nvPr>
            <p:ph type="subTitle" idx="1"/>
          </p:nvPr>
        </p:nvSpPr>
        <p:spPr>
          <a:xfrm>
            <a:off x="4389117" y="2132423"/>
            <a:ext cx="3626509" cy="2399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accent6"/>
                </a:solidFill>
              </a:rPr>
              <a:t>Google Maps is an application provided by Google company, Google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accent6"/>
                </a:solidFill>
              </a:rPr>
              <a:t>Maps functions simply by allowing users to easily add places they are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accent6"/>
                </a:solidFill>
              </a:rPr>
              <a:t>familiar with, such as stores, cafes, and other destinations, and easily Figure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accent6"/>
                </a:solidFill>
              </a:rPr>
              <a:t>out the shortest path to their destination.</a:t>
            </a:r>
          </a:p>
        </p:txBody>
      </p:sp>
      <p:sp>
        <p:nvSpPr>
          <p:cNvPr id="5173" name="Google Shape;5173;p103"/>
          <p:cNvSpPr/>
          <p:nvPr/>
        </p:nvSpPr>
        <p:spPr>
          <a:xfrm>
            <a:off x="4201076" y="1840749"/>
            <a:ext cx="195900" cy="19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103"/>
          <p:cNvSpPr txBox="1">
            <a:spLocks noGrp="1"/>
          </p:cNvSpPr>
          <p:nvPr>
            <p:ph type="title"/>
          </p:nvPr>
        </p:nvSpPr>
        <p:spPr>
          <a:xfrm>
            <a:off x="1540300" y="543900"/>
            <a:ext cx="6483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5177" name="Google Shape;5177;p103"/>
          <p:cNvGrpSpPr/>
          <p:nvPr/>
        </p:nvGrpSpPr>
        <p:grpSpPr>
          <a:xfrm>
            <a:off x="2741641" y="1834438"/>
            <a:ext cx="435251" cy="178396"/>
            <a:chOff x="2741641" y="1834438"/>
            <a:chExt cx="435251" cy="178396"/>
          </a:xfrm>
        </p:grpSpPr>
        <p:sp>
          <p:nvSpPr>
            <p:cNvPr id="5178" name="Google Shape;5178;p103"/>
            <p:cNvSpPr/>
            <p:nvPr/>
          </p:nvSpPr>
          <p:spPr>
            <a:xfrm>
              <a:off x="2754899" y="1936275"/>
              <a:ext cx="403306" cy="76559"/>
            </a:xfrm>
            <a:custGeom>
              <a:avLst/>
              <a:gdLst/>
              <a:ahLst/>
              <a:cxnLst/>
              <a:rect l="l" t="t" r="r" b="b"/>
              <a:pathLst>
                <a:path w="26740" h="5076" extrusionOk="0">
                  <a:moveTo>
                    <a:pt x="13350" y="0"/>
                  </a:moveTo>
                  <a:cubicBezTo>
                    <a:pt x="5956" y="0"/>
                    <a:pt x="1" y="1119"/>
                    <a:pt x="1" y="2518"/>
                  </a:cubicBezTo>
                  <a:cubicBezTo>
                    <a:pt x="1" y="3917"/>
                    <a:pt x="5956" y="5076"/>
                    <a:pt x="13350" y="5076"/>
                  </a:cubicBezTo>
                  <a:cubicBezTo>
                    <a:pt x="20744" y="5076"/>
                    <a:pt x="26739" y="3917"/>
                    <a:pt x="26739" y="2518"/>
                  </a:cubicBezTo>
                  <a:cubicBezTo>
                    <a:pt x="26739" y="1119"/>
                    <a:pt x="20744" y="0"/>
                    <a:pt x="13350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03"/>
            <p:cNvSpPr/>
            <p:nvPr/>
          </p:nvSpPr>
          <p:spPr>
            <a:xfrm>
              <a:off x="2741641" y="1834438"/>
              <a:ext cx="435251" cy="167732"/>
            </a:xfrm>
            <a:custGeom>
              <a:avLst/>
              <a:gdLst/>
              <a:ahLst/>
              <a:cxnLst/>
              <a:rect l="l" t="t" r="r" b="b"/>
              <a:pathLst>
                <a:path w="28858" h="11121" extrusionOk="0">
                  <a:moveTo>
                    <a:pt x="16755" y="0"/>
                  </a:moveTo>
                  <a:cubicBezTo>
                    <a:pt x="16536" y="0"/>
                    <a:pt x="16321" y="124"/>
                    <a:pt x="16227" y="357"/>
                  </a:cubicBezTo>
                  <a:lnTo>
                    <a:pt x="15628" y="1716"/>
                  </a:lnTo>
                  <a:cubicBezTo>
                    <a:pt x="15558" y="1902"/>
                    <a:pt x="15380" y="2007"/>
                    <a:pt x="15196" y="2007"/>
                  </a:cubicBezTo>
                  <a:cubicBezTo>
                    <a:pt x="15064" y="2007"/>
                    <a:pt x="14929" y="1953"/>
                    <a:pt x="14829" y="1836"/>
                  </a:cubicBezTo>
                  <a:lnTo>
                    <a:pt x="14509" y="1476"/>
                  </a:lnTo>
                  <a:cubicBezTo>
                    <a:pt x="14373" y="1323"/>
                    <a:pt x="14186" y="1250"/>
                    <a:pt x="14001" y="1250"/>
                  </a:cubicBezTo>
                  <a:cubicBezTo>
                    <a:pt x="13751" y="1250"/>
                    <a:pt x="13505" y="1384"/>
                    <a:pt x="13390" y="1636"/>
                  </a:cubicBezTo>
                  <a:lnTo>
                    <a:pt x="11991" y="4234"/>
                  </a:lnTo>
                  <a:cubicBezTo>
                    <a:pt x="11843" y="4531"/>
                    <a:pt x="11563" y="4695"/>
                    <a:pt x="11265" y="4695"/>
                  </a:cubicBezTo>
                  <a:cubicBezTo>
                    <a:pt x="11161" y="4695"/>
                    <a:pt x="11055" y="4675"/>
                    <a:pt x="10952" y="4634"/>
                  </a:cubicBezTo>
                  <a:lnTo>
                    <a:pt x="7515" y="2915"/>
                  </a:lnTo>
                  <a:cubicBezTo>
                    <a:pt x="7235" y="2795"/>
                    <a:pt x="7035" y="2555"/>
                    <a:pt x="6915" y="2276"/>
                  </a:cubicBezTo>
                  <a:lnTo>
                    <a:pt x="6196" y="557"/>
                  </a:lnTo>
                  <a:cubicBezTo>
                    <a:pt x="6127" y="351"/>
                    <a:pt x="5940" y="237"/>
                    <a:pt x="5756" y="237"/>
                  </a:cubicBezTo>
                  <a:cubicBezTo>
                    <a:pt x="5618" y="237"/>
                    <a:pt x="5482" y="301"/>
                    <a:pt x="5396" y="437"/>
                  </a:cubicBezTo>
                  <a:lnTo>
                    <a:pt x="720" y="6632"/>
                  </a:lnTo>
                  <a:cubicBezTo>
                    <a:pt x="1" y="7392"/>
                    <a:pt x="440" y="8631"/>
                    <a:pt x="1439" y="8830"/>
                  </a:cubicBezTo>
                  <a:cubicBezTo>
                    <a:pt x="1439" y="8830"/>
                    <a:pt x="2159" y="9110"/>
                    <a:pt x="2958" y="9350"/>
                  </a:cubicBezTo>
                  <a:cubicBezTo>
                    <a:pt x="6712" y="10530"/>
                    <a:pt x="10606" y="11120"/>
                    <a:pt x="14501" y="11120"/>
                  </a:cubicBezTo>
                  <a:cubicBezTo>
                    <a:pt x="18650" y="11120"/>
                    <a:pt x="22800" y="10450"/>
                    <a:pt x="26779" y="9110"/>
                  </a:cubicBezTo>
                  <a:lnTo>
                    <a:pt x="27978" y="8790"/>
                  </a:lnTo>
                  <a:cubicBezTo>
                    <a:pt x="28777" y="8511"/>
                    <a:pt x="28857" y="7711"/>
                    <a:pt x="28418" y="6952"/>
                  </a:cubicBezTo>
                  <a:lnTo>
                    <a:pt x="26499" y="3595"/>
                  </a:lnTo>
                  <a:cubicBezTo>
                    <a:pt x="26392" y="3359"/>
                    <a:pt x="26170" y="3238"/>
                    <a:pt x="25945" y="3238"/>
                  </a:cubicBezTo>
                  <a:cubicBezTo>
                    <a:pt x="25749" y="3238"/>
                    <a:pt x="25550" y="3329"/>
                    <a:pt x="25420" y="3515"/>
                  </a:cubicBezTo>
                  <a:lnTo>
                    <a:pt x="24461" y="4834"/>
                  </a:lnTo>
                  <a:cubicBezTo>
                    <a:pt x="24361" y="4993"/>
                    <a:pt x="24201" y="5073"/>
                    <a:pt x="24041" y="5073"/>
                  </a:cubicBezTo>
                  <a:cubicBezTo>
                    <a:pt x="23881" y="5073"/>
                    <a:pt x="23721" y="4993"/>
                    <a:pt x="23621" y="4834"/>
                  </a:cubicBezTo>
                  <a:lnTo>
                    <a:pt x="21943" y="2715"/>
                  </a:lnTo>
                  <a:cubicBezTo>
                    <a:pt x="21826" y="2548"/>
                    <a:pt x="21653" y="2472"/>
                    <a:pt x="21482" y="2472"/>
                  </a:cubicBezTo>
                  <a:cubicBezTo>
                    <a:pt x="21245" y="2472"/>
                    <a:pt x="21013" y="2619"/>
                    <a:pt x="20944" y="2875"/>
                  </a:cubicBezTo>
                  <a:lnTo>
                    <a:pt x="20784" y="3275"/>
                  </a:lnTo>
                  <a:cubicBezTo>
                    <a:pt x="20735" y="3468"/>
                    <a:pt x="20555" y="3574"/>
                    <a:pt x="20367" y="3574"/>
                  </a:cubicBezTo>
                  <a:cubicBezTo>
                    <a:pt x="20245" y="3574"/>
                    <a:pt x="20119" y="3529"/>
                    <a:pt x="20024" y="3435"/>
                  </a:cubicBezTo>
                  <a:lnTo>
                    <a:pt x="17187" y="197"/>
                  </a:lnTo>
                  <a:cubicBezTo>
                    <a:pt x="17070" y="64"/>
                    <a:pt x="16911" y="0"/>
                    <a:pt x="16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03"/>
            <p:cNvSpPr/>
            <p:nvPr/>
          </p:nvSpPr>
          <p:spPr>
            <a:xfrm>
              <a:off x="2787462" y="1868419"/>
              <a:ext cx="48686" cy="39531"/>
            </a:xfrm>
            <a:custGeom>
              <a:avLst/>
              <a:gdLst/>
              <a:ahLst/>
              <a:cxnLst/>
              <a:rect l="l" t="t" r="r" b="b"/>
              <a:pathLst>
                <a:path w="3228" h="2621" extrusionOk="0">
                  <a:moveTo>
                    <a:pt x="2202" y="1"/>
                  </a:moveTo>
                  <a:cubicBezTo>
                    <a:pt x="2127" y="1"/>
                    <a:pt x="2051" y="33"/>
                    <a:pt x="1999" y="103"/>
                  </a:cubicBezTo>
                  <a:lnTo>
                    <a:pt x="0" y="2621"/>
                  </a:lnTo>
                  <a:lnTo>
                    <a:pt x="1719" y="1661"/>
                  </a:lnTo>
                  <a:cubicBezTo>
                    <a:pt x="1799" y="1621"/>
                    <a:pt x="1899" y="1601"/>
                    <a:pt x="2004" y="1601"/>
                  </a:cubicBezTo>
                  <a:cubicBezTo>
                    <a:pt x="2108" y="1601"/>
                    <a:pt x="2218" y="1621"/>
                    <a:pt x="2318" y="1661"/>
                  </a:cubicBezTo>
                  <a:lnTo>
                    <a:pt x="2918" y="2101"/>
                  </a:lnTo>
                  <a:cubicBezTo>
                    <a:pt x="2939" y="2106"/>
                    <a:pt x="2960" y="2109"/>
                    <a:pt x="2980" y="2109"/>
                  </a:cubicBezTo>
                  <a:cubicBezTo>
                    <a:pt x="3116" y="2109"/>
                    <a:pt x="3227" y="2000"/>
                    <a:pt x="3158" y="1861"/>
                  </a:cubicBezTo>
                  <a:lnTo>
                    <a:pt x="2438" y="143"/>
                  </a:lnTo>
                  <a:cubicBezTo>
                    <a:pt x="2393" y="53"/>
                    <a:pt x="2298" y="1"/>
                    <a:pt x="2202" y="1"/>
                  </a:cubicBezTo>
                  <a:close/>
                </a:path>
              </a:pathLst>
            </a:custGeom>
            <a:solidFill>
              <a:srgbClr val="3273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03"/>
            <p:cNvSpPr/>
            <p:nvPr/>
          </p:nvSpPr>
          <p:spPr>
            <a:xfrm>
              <a:off x="3113108" y="1900092"/>
              <a:ext cx="46303" cy="44026"/>
            </a:xfrm>
            <a:custGeom>
              <a:avLst/>
              <a:gdLst/>
              <a:ahLst/>
              <a:cxnLst/>
              <a:rect l="l" t="t" r="r" b="b"/>
              <a:pathLst>
                <a:path w="3070" h="2919" extrusionOk="0">
                  <a:moveTo>
                    <a:pt x="1271" y="1"/>
                  </a:moveTo>
                  <a:cubicBezTo>
                    <a:pt x="1191" y="1"/>
                    <a:pt x="1111" y="41"/>
                    <a:pt x="1071" y="121"/>
                  </a:cubicBezTo>
                  <a:lnTo>
                    <a:pt x="72" y="1720"/>
                  </a:lnTo>
                  <a:cubicBezTo>
                    <a:pt x="0" y="1863"/>
                    <a:pt x="88" y="2006"/>
                    <a:pt x="222" y="2006"/>
                  </a:cubicBezTo>
                  <a:cubicBezTo>
                    <a:pt x="238" y="2006"/>
                    <a:pt x="255" y="2004"/>
                    <a:pt x="271" y="1999"/>
                  </a:cubicBezTo>
                  <a:lnTo>
                    <a:pt x="951" y="1680"/>
                  </a:lnTo>
                  <a:cubicBezTo>
                    <a:pt x="1035" y="1629"/>
                    <a:pt x="1125" y="1607"/>
                    <a:pt x="1214" y="1607"/>
                  </a:cubicBezTo>
                  <a:cubicBezTo>
                    <a:pt x="1338" y="1607"/>
                    <a:pt x="1457" y="1650"/>
                    <a:pt x="1550" y="1720"/>
                  </a:cubicBezTo>
                  <a:lnTo>
                    <a:pt x="3069" y="2919"/>
                  </a:lnTo>
                  <a:lnTo>
                    <a:pt x="1470" y="121"/>
                  </a:lnTo>
                  <a:cubicBezTo>
                    <a:pt x="1430" y="41"/>
                    <a:pt x="1351" y="1"/>
                    <a:pt x="1271" y="1"/>
                  </a:cubicBezTo>
                  <a:close/>
                </a:path>
              </a:pathLst>
            </a:custGeom>
            <a:solidFill>
              <a:srgbClr val="3273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03"/>
            <p:cNvSpPr/>
            <p:nvPr/>
          </p:nvSpPr>
          <p:spPr>
            <a:xfrm>
              <a:off x="2933340" y="1858992"/>
              <a:ext cx="104899" cy="54387"/>
            </a:xfrm>
            <a:custGeom>
              <a:avLst/>
              <a:gdLst/>
              <a:ahLst/>
              <a:cxnLst/>
              <a:rect l="l" t="t" r="r" b="b"/>
              <a:pathLst>
                <a:path w="6955" h="3606" extrusionOk="0">
                  <a:moveTo>
                    <a:pt x="4169" y="0"/>
                  </a:moveTo>
                  <a:cubicBezTo>
                    <a:pt x="4038" y="0"/>
                    <a:pt x="3905" y="72"/>
                    <a:pt x="3837" y="208"/>
                  </a:cubicBezTo>
                  <a:lnTo>
                    <a:pt x="3158" y="1687"/>
                  </a:lnTo>
                  <a:cubicBezTo>
                    <a:pt x="3053" y="1871"/>
                    <a:pt x="2862" y="1968"/>
                    <a:pt x="2663" y="1968"/>
                  </a:cubicBezTo>
                  <a:cubicBezTo>
                    <a:pt x="2560" y="1968"/>
                    <a:pt x="2454" y="1942"/>
                    <a:pt x="2358" y="1887"/>
                  </a:cubicBezTo>
                  <a:lnTo>
                    <a:pt x="1719" y="1367"/>
                  </a:lnTo>
                  <a:cubicBezTo>
                    <a:pt x="1634" y="1310"/>
                    <a:pt x="1539" y="1284"/>
                    <a:pt x="1446" y="1284"/>
                  </a:cubicBezTo>
                  <a:cubicBezTo>
                    <a:pt x="1278" y="1284"/>
                    <a:pt x="1117" y="1372"/>
                    <a:pt x="1039" y="1527"/>
                  </a:cubicBezTo>
                  <a:cubicBezTo>
                    <a:pt x="680" y="2246"/>
                    <a:pt x="40" y="3525"/>
                    <a:pt x="0" y="3605"/>
                  </a:cubicBezTo>
                  <a:lnTo>
                    <a:pt x="1039" y="2726"/>
                  </a:lnTo>
                  <a:cubicBezTo>
                    <a:pt x="1139" y="2646"/>
                    <a:pt x="1259" y="2606"/>
                    <a:pt x="1379" y="2606"/>
                  </a:cubicBezTo>
                  <a:cubicBezTo>
                    <a:pt x="1499" y="2606"/>
                    <a:pt x="1619" y="2646"/>
                    <a:pt x="1719" y="2726"/>
                  </a:cubicBezTo>
                  <a:lnTo>
                    <a:pt x="2558" y="3365"/>
                  </a:lnTo>
                  <a:cubicBezTo>
                    <a:pt x="2672" y="3450"/>
                    <a:pt x="2800" y="3490"/>
                    <a:pt x="2927" y="3490"/>
                  </a:cubicBezTo>
                  <a:cubicBezTo>
                    <a:pt x="3159" y="3490"/>
                    <a:pt x="3388" y="3358"/>
                    <a:pt x="3517" y="3126"/>
                  </a:cubicBezTo>
                  <a:lnTo>
                    <a:pt x="4117" y="1887"/>
                  </a:lnTo>
                  <a:cubicBezTo>
                    <a:pt x="4229" y="1662"/>
                    <a:pt x="4459" y="1536"/>
                    <a:pt x="4697" y="1536"/>
                  </a:cubicBezTo>
                  <a:cubicBezTo>
                    <a:pt x="4798" y="1536"/>
                    <a:pt x="4901" y="1559"/>
                    <a:pt x="4996" y="1607"/>
                  </a:cubicBezTo>
                  <a:lnTo>
                    <a:pt x="6955" y="2846"/>
                  </a:lnTo>
                  <a:lnTo>
                    <a:pt x="4437" y="128"/>
                  </a:lnTo>
                  <a:cubicBezTo>
                    <a:pt x="4368" y="42"/>
                    <a:pt x="4269" y="0"/>
                    <a:pt x="4169" y="0"/>
                  </a:cubicBezTo>
                  <a:close/>
                </a:path>
              </a:pathLst>
            </a:custGeom>
            <a:solidFill>
              <a:srgbClr val="3273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103"/>
          <p:cNvGrpSpPr/>
          <p:nvPr/>
        </p:nvGrpSpPr>
        <p:grpSpPr>
          <a:xfrm>
            <a:off x="3022553" y="3221455"/>
            <a:ext cx="338798" cy="473229"/>
            <a:chOff x="3022553" y="3221455"/>
            <a:chExt cx="338798" cy="473229"/>
          </a:xfrm>
        </p:grpSpPr>
        <p:sp>
          <p:nvSpPr>
            <p:cNvPr id="5184" name="Google Shape;5184;p103"/>
            <p:cNvSpPr/>
            <p:nvPr/>
          </p:nvSpPr>
          <p:spPr>
            <a:xfrm>
              <a:off x="3050878" y="3649451"/>
              <a:ext cx="274909" cy="45232"/>
            </a:xfrm>
            <a:custGeom>
              <a:avLst/>
              <a:gdLst/>
              <a:ahLst/>
              <a:cxnLst/>
              <a:rect l="l" t="t" r="r" b="b"/>
              <a:pathLst>
                <a:path w="18227" h="2999" extrusionOk="0">
                  <a:moveTo>
                    <a:pt x="9114" y="1"/>
                  </a:moveTo>
                  <a:cubicBezTo>
                    <a:pt x="4078" y="1"/>
                    <a:pt x="1" y="640"/>
                    <a:pt x="1" y="1480"/>
                  </a:cubicBezTo>
                  <a:cubicBezTo>
                    <a:pt x="1" y="2319"/>
                    <a:pt x="4078" y="2998"/>
                    <a:pt x="9114" y="2998"/>
                  </a:cubicBezTo>
                  <a:cubicBezTo>
                    <a:pt x="14149" y="2998"/>
                    <a:pt x="18226" y="2319"/>
                    <a:pt x="18226" y="1480"/>
                  </a:cubicBezTo>
                  <a:cubicBezTo>
                    <a:pt x="18226" y="680"/>
                    <a:pt x="14149" y="1"/>
                    <a:pt x="911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03"/>
            <p:cNvSpPr/>
            <p:nvPr/>
          </p:nvSpPr>
          <p:spPr>
            <a:xfrm>
              <a:off x="3078614" y="3221455"/>
              <a:ext cx="62713" cy="74161"/>
            </a:xfrm>
            <a:custGeom>
              <a:avLst/>
              <a:gdLst/>
              <a:ahLst/>
              <a:cxnLst/>
              <a:rect l="l" t="t" r="r" b="b"/>
              <a:pathLst>
                <a:path w="4158" h="4917" extrusionOk="0">
                  <a:moveTo>
                    <a:pt x="2079" y="1"/>
                  </a:moveTo>
                  <a:cubicBezTo>
                    <a:pt x="920" y="1"/>
                    <a:pt x="0" y="920"/>
                    <a:pt x="0" y="2079"/>
                  </a:cubicBezTo>
                  <a:lnTo>
                    <a:pt x="0" y="4917"/>
                  </a:lnTo>
                  <a:lnTo>
                    <a:pt x="4157" y="4917"/>
                  </a:lnTo>
                  <a:lnTo>
                    <a:pt x="4157" y="2079"/>
                  </a:lnTo>
                  <a:cubicBezTo>
                    <a:pt x="4157" y="920"/>
                    <a:pt x="3238" y="1"/>
                    <a:pt x="2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03"/>
            <p:cNvSpPr/>
            <p:nvPr/>
          </p:nvSpPr>
          <p:spPr>
            <a:xfrm>
              <a:off x="3079218" y="3237141"/>
              <a:ext cx="62110" cy="56680"/>
            </a:xfrm>
            <a:custGeom>
              <a:avLst/>
              <a:gdLst/>
              <a:ahLst/>
              <a:cxnLst/>
              <a:rect l="l" t="t" r="r" b="b"/>
              <a:pathLst>
                <a:path w="4118" h="3758" extrusionOk="0">
                  <a:moveTo>
                    <a:pt x="1719" y="0"/>
                  </a:moveTo>
                  <a:cubicBezTo>
                    <a:pt x="1040" y="0"/>
                    <a:pt x="400" y="320"/>
                    <a:pt x="0" y="919"/>
                  </a:cubicBezTo>
                  <a:lnTo>
                    <a:pt x="0" y="3757"/>
                  </a:lnTo>
                  <a:lnTo>
                    <a:pt x="4117" y="3757"/>
                  </a:lnTo>
                  <a:lnTo>
                    <a:pt x="4117" y="919"/>
                  </a:lnTo>
                  <a:cubicBezTo>
                    <a:pt x="3717" y="320"/>
                    <a:pt x="3078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03"/>
            <p:cNvSpPr/>
            <p:nvPr/>
          </p:nvSpPr>
          <p:spPr>
            <a:xfrm>
              <a:off x="3022553" y="3281740"/>
              <a:ext cx="173026" cy="43423"/>
            </a:xfrm>
            <a:custGeom>
              <a:avLst/>
              <a:gdLst/>
              <a:ahLst/>
              <a:cxnLst/>
              <a:rect l="l" t="t" r="r" b="b"/>
              <a:pathLst>
                <a:path w="11472" h="2879" extrusionOk="0">
                  <a:moveTo>
                    <a:pt x="5716" y="1"/>
                  </a:moveTo>
                  <a:cubicBezTo>
                    <a:pt x="2558" y="1"/>
                    <a:pt x="1" y="640"/>
                    <a:pt x="1" y="1440"/>
                  </a:cubicBezTo>
                  <a:cubicBezTo>
                    <a:pt x="1" y="2239"/>
                    <a:pt x="2558" y="2878"/>
                    <a:pt x="5716" y="2878"/>
                  </a:cubicBezTo>
                  <a:cubicBezTo>
                    <a:pt x="8913" y="2878"/>
                    <a:pt x="11471" y="2239"/>
                    <a:pt x="11471" y="1440"/>
                  </a:cubicBezTo>
                  <a:cubicBezTo>
                    <a:pt x="11471" y="680"/>
                    <a:pt x="8913" y="1"/>
                    <a:pt x="5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03"/>
            <p:cNvSpPr/>
            <p:nvPr/>
          </p:nvSpPr>
          <p:spPr>
            <a:xfrm>
              <a:off x="3032190" y="3290729"/>
              <a:ext cx="153133" cy="64568"/>
            </a:xfrm>
            <a:custGeom>
              <a:avLst/>
              <a:gdLst/>
              <a:ahLst/>
              <a:cxnLst/>
              <a:rect l="l" t="t" r="r" b="b"/>
              <a:pathLst>
                <a:path w="10153" h="4281" extrusionOk="0">
                  <a:moveTo>
                    <a:pt x="4727" y="0"/>
                  </a:moveTo>
                  <a:cubicBezTo>
                    <a:pt x="3187" y="0"/>
                    <a:pt x="1619" y="277"/>
                    <a:pt x="121" y="764"/>
                  </a:cubicBezTo>
                  <a:cubicBezTo>
                    <a:pt x="81" y="764"/>
                    <a:pt x="41" y="804"/>
                    <a:pt x="1" y="844"/>
                  </a:cubicBezTo>
                  <a:lnTo>
                    <a:pt x="1" y="4281"/>
                  </a:lnTo>
                  <a:lnTo>
                    <a:pt x="10153" y="4281"/>
                  </a:lnTo>
                  <a:lnTo>
                    <a:pt x="10153" y="844"/>
                  </a:lnTo>
                  <a:cubicBezTo>
                    <a:pt x="10113" y="804"/>
                    <a:pt x="10073" y="764"/>
                    <a:pt x="10033" y="764"/>
                  </a:cubicBezTo>
                  <a:cubicBezTo>
                    <a:pt x="8535" y="277"/>
                    <a:pt x="7002" y="0"/>
                    <a:pt x="5434" y="0"/>
                  </a:cubicBezTo>
                  <a:cubicBezTo>
                    <a:pt x="5328" y="0"/>
                    <a:pt x="5223" y="2"/>
                    <a:pt x="5117" y="4"/>
                  </a:cubicBezTo>
                  <a:lnTo>
                    <a:pt x="5037" y="4"/>
                  </a:lnTo>
                  <a:cubicBezTo>
                    <a:pt x="4934" y="2"/>
                    <a:pt x="4830" y="0"/>
                    <a:pt x="47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03"/>
            <p:cNvSpPr/>
            <p:nvPr/>
          </p:nvSpPr>
          <p:spPr>
            <a:xfrm>
              <a:off x="3026172" y="3335388"/>
              <a:ext cx="164580" cy="41009"/>
            </a:xfrm>
            <a:custGeom>
              <a:avLst/>
              <a:gdLst/>
              <a:ahLst/>
              <a:cxnLst/>
              <a:rect l="l" t="t" r="r" b="b"/>
              <a:pathLst>
                <a:path w="10912" h="2719" extrusionOk="0">
                  <a:moveTo>
                    <a:pt x="5476" y="1"/>
                  </a:moveTo>
                  <a:cubicBezTo>
                    <a:pt x="2438" y="1"/>
                    <a:pt x="0" y="600"/>
                    <a:pt x="0" y="1360"/>
                  </a:cubicBezTo>
                  <a:cubicBezTo>
                    <a:pt x="0" y="2079"/>
                    <a:pt x="2438" y="2719"/>
                    <a:pt x="5476" y="2719"/>
                  </a:cubicBezTo>
                  <a:cubicBezTo>
                    <a:pt x="8473" y="2719"/>
                    <a:pt x="10911" y="2079"/>
                    <a:pt x="10911" y="1360"/>
                  </a:cubicBezTo>
                  <a:cubicBezTo>
                    <a:pt x="10911" y="600"/>
                    <a:pt x="8473" y="1"/>
                    <a:pt x="5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03"/>
            <p:cNvSpPr/>
            <p:nvPr/>
          </p:nvSpPr>
          <p:spPr>
            <a:xfrm>
              <a:off x="3028586" y="3339611"/>
              <a:ext cx="159754" cy="36786"/>
            </a:xfrm>
            <a:custGeom>
              <a:avLst/>
              <a:gdLst/>
              <a:ahLst/>
              <a:cxnLst/>
              <a:rect l="l" t="t" r="r" b="b"/>
              <a:pathLst>
                <a:path w="10592" h="2439" extrusionOk="0">
                  <a:moveTo>
                    <a:pt x="5316" y="1"/>
                  </a:moveTo>
                  <a:cubicBezTo>
                    <a:pt x="2358" y="1"/>
                    <a:pt x="0" y="560"/>
                    <a:pt x="0" y="1240"/>
                  </a:cubicBezTo>
                  <a:cubicBezTo>
                    <a:pt x="0" y="1879"/>
                    <a:pt x="2358" y="2439"/>
                    <a:pt x="5316" y="2439"/>
                  </a:cubicBezTo>
                  <a:cubicBezTo>
                    <a:pt x="8233" y="2439"/>
                    <a:pt x="10592" y="1879"/>
                    <a:pt x="10592" y="1240"/>
                  </a:cubicBezTo>
                  <a:cubicBezTo>
                    <a:pt x="10592" y="560"/>
                    <a:pt x="8233" y="1"/>
                    <a:pt x="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03"/>
            <p:cNvSpPr/>
            <p:nvPr/>
          </p:nvSpPr>
          <p:spPr>
            <a:xfrm>
              <a:off x="3068977" y="3355885"/>
              <a:ext cx="81385" cy="321318"/>
            </a:xfrm>
            <a:custGeom>
              <a:avLst/>
              <a:gdLst/>
              <a:ahLst/>
              <a:cxnLst/>
              <a:rect l="l" t="t" r="r" b="b"/>
              <a:pathLst>
                <a:path w="5396" h="21304" extrusionOk="0">
                  <a:moveTo>
                    <a:pt x="2698" y="1"/>
                  </a:moveTo>
                  <a:cubicBezTo>
                    <a:pt x="1799" y="1"/>
                    <a:pt x="899" y="81"/>
                    <a:pt x="0" y="240"/>
                  </a:cubicBezTo>
                  <a:lnTo>
                    <a:pt x="0" y="20824"/>
                  </a:lnTo>
                  <a:cubicBezTo>
                    <a:pt x="0" y="21104"/>
                    <a:pt x="200" y="21303"/>
                    <a:pt x="480" y="21303"/>
                  </a:cubicBezTo>
                  <a:lnTo>
                    <a:pt x="4916" y="21303"/>
                  </a:lnTo>
                  <a:cubicBezTo>
                    <a:pt x="5156" y="21303"/>
                    <a:pt x="5396" y="21104"/>
                    <a:pt x="5396" y="20824"/>
                  </a:cubicBezTo>
                  <a:lnTo>
                    <a:pt x="5396" y="240"/>
                  </a:lnTo>
                  <a:cubicBezTo>
                    <a:pt x="4496" y="81"/>
                    <a:pt x="3597" y="1"/>
                    <a:pt x="2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03"/>
            <p:cNvSpPr/>
            <p:nvPr/>
          </p:nvSpPr>
          <p:spPr>
            <a:xfrm>
              <a:off x="3070771" y="3507193"/>
              <a:ext cx="290579" cy="170010"/>
            </a:xfrm>
            <a:custGeom>
              <a:avLst/>
              <a:gdLst/>
              <a:ahLst/>
              <a:cxnLst/>
              <a:rect l="l" t="t" r="r" b="b"/>
              <a:pathLst>
                <a:path w="19266" h="11272" extrusionOk="0">
                  <a:moveTo>
                    <a:pt x="9633" y="0"/>
                  </a:moveTo>
                  <a:cubicBezTo>
                    <a:pt x="3838" y="0"/>
                    <a:pt x="1" y="6036"/>
                    <a:pt x="2479" y="11271"/>
                  </a:cubicBezTo>
                  <a:lnTo>
                    <a:pt x="5357" y="11271"/>
                  </a:lnTo>
                  <a:cubicBezTo>
                    <a:pt x="4597" y="10312"/>
                    <a:pt x="4158" y="9113"/>
                    <a:pt x="4158" y="7914"/>
                  </a:cubicBezTo>
                  <a:cubicBezTo>
                    <a:pt x="4158" y="4796"/>
                    <a:pt x="6718" y="2449"/>
                    <a:pt x="9622" y="2449"/>
                  </a:cubicBezTo>
                  <a:cubicBezTo>
                    <a:pt x="10217" y="2449"/>
                    <a:pt x="10827" y="2548"/>
                    <a:pt x="11432" y="2758"/>
                  </a:cubicBezTo>
                  <a:cubicBezTo>
                    <a:pt x="14949" y="3957"/>
                    <a:pt x="16228" y="8354"/>
                    <a:pt x="13910" y="11271"/>
                  </a:cubicBezTo>
                  <a:lnTo>
                    <a:pt x="16787" y="11271"/>
                  </a:lnTo>
                  <a:cubicBezTo>
                    <a:pt x="19265" y="6036"/>
                    <a:pt x="15428" y="0"/>
                    <a:pt x="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03"/>
            <p:cNvSpPr/>
            <p:nvPr/>
          </p:nvSpPr>
          <p:spPr>
            <a:xfrm>
              <a:off x="3211174" y="3501594"/>
              <a:ext cx="125456" cy="111430"/>
            </a:xfrm>
            <a:custGeom>
              <a:avLst/>
              <a:gdLst/>
              <a:ahLst/>
              <a:cxnLst/>
              <a:rect l="l" t="t" r="r" b="b"/>
              <a:pathLst>
                <a:path w="8318" h="7388" extrusionOk="0">
                  <a:moveTo>
                    <a:pt x="8176" y="1"/>
                  </a:moveTo>
                  <a:cubicBezTo>
                    <a:pt x="8145" y="1"/>
                    <a:pt x="8112" y="13"/>
                    <a:pt x="8078" y="47"/>
                  </a:cubicBezTo>
                  <a:lnTo>
                    <a:pt x="724" y="5682"/>
                  </a:lnTo>
                  <a:lnTo>
                    <a:pt x="604" y="5802"/>
                  </a:lnTo>
                  <a:cubicBezTo>
                    <a:pt x="0" y="6526"/>
                    <a:pt x="627" y="7387"/>
                    <a:pt x="1349" y="7387"/>
                  </a:cubicBezTo>
                  <a:cubicBezTo>
                    <a:pt x="1583" y="7387"/>
                    <a:pt x="1827" y="7296"/>
                    <a:pt x="2043" y="7081"/>
                  </a:cubicBezTo>
                  <a:lnTo>
                    <a:pt x="8278" y="207"/>
                  </a:lnTo>
                  <a:cubicBezTo>
                    <a:pt x="8318" y="167"/>
                    <a:pt x="8318" y="87"/>
                    <a:pt x="8278" y="47"/>
                  </a:cubicBezTo>
                  <a:cubicBezTo>
                    <a:pt x="8255" y="24"/>
                    <a:pt x="8218" y="1"/>
                    <a:pt x="8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4" name="Google Shape;5194;p103"/>
          <p:cNvGrpSpPr/>
          <p:nvPr/>
        </p:nvGrpSpPr>
        <p:grpSpPr>
          <a:xfrm>
            <a:off x="1915799" y="4381691"/>
            <a:ext cx="282118" cy="163555"/>
            <a:chOff x="1915799" y="4381691"/>
            <a:chExt cx="282118" cy="163555"/>
          </a:xfrm>
        </p:grpSpPr>
        <p:sp>
          <p:nvSpPr>
            <p:cNvPr id="5195" name="Google Shape;5195;p103"/>
            <p:cNvSpPr/>
            <p:nvPr/>
          </p:nvSpPr>
          <p:spPr>
            <a:xfrm>
              <a:off x="1915799" y="4462654"/>
              <a:ext cx="282118" cy="82592"/>
            </a:xfrm>
            <a:custGeom>
              <a:avLst/>
              <a:gdLst/>
              <a:ahLst/>
              <a:cxnLst/>
              <a:rect l="l" t="t" r="r" b="b"/>
              <a:pathLst>
                <a:path w="18705" h="5476" extrusionOk="0">
                  <a:moveTo>
                    <a:pt x="9353" y="0"/>
                  </a:moveTo>
                  <a:cubicBezTo>
                    <a:pt x="4197" y="0"/>
                    <a:pt x="0" y="1239"/>
                    <a:pt x="0" y="2758"/>
                  </a:cubicBezTo>
                  <a:cubicBezTo>
                    <a:pt x="0" y="4237"/>
                    <a:pt x="4197" y="5476"/>
                    <a:pt x="9353" y="5476"/>
                  </a:cubicBezTo>
                  <a:cubicBezTo>
                    <a:pt x="14508" y="5476"/>
                    <a:pt x="18705" y="4237"/>
                    <a:pt x="18705" y="2758"/>
                  </a:cubicBezTo>
                  <a:cubicBezTo>
                    <a:pt x="18705" y="1239"/>
                    <a:pt x="14508" y="0"/>
                    <a:pt x="935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03"/>
            <p:cNvSpPr/>
            <p:nvPr/>
          </p:nvSpPr>
          <p:spPr>
            <a:xfrm>
              <a:off x="1926040" y="4381691"/>
              <a:ext cx="259223" cy="149980"/>
            </a:xfrm>
            <a:custGeom>
              <a:avLst/>
              <a:gdLst/>
              <a:ahLst/>
              <a:cxnLst/>
              <a:rect l="l" t="t" r="r" b="b"/>
              <a:pathLst>
                <a:path w="17187" h="9944" extrusionOk="0">
                  <a:moveTo>
                    <a:pt x="8704" y="1"/>
                  </a:moveTo>
                  <a:cubicBezTo>
                    <a:pt x="6675" y="1"/>
                    <a:pt x="5473" y="711"/>
                    <a:pt x="5037" y="1012"/>
                  </a:cubicBezTo>
                  <a:cubicBezTo>
                    <a:pt x="4917" y="1092"/>
                    <a:pt x="4837" y="1212"/>
                    <a:pt x="4757" y="1331"/>
                  </a:cubicBezTo>
                  <a:lnTo>
                    <a:pt x="400" y="7207"/>
                  </a:lnTo>
                  <a:cubicBezTo>
                    <a:pt x="1" y="7766"/>
                    <a:pt x="280" y="8526"/>
                    <a:pt x="920" y="8725"/>
                  </a:cubicBezTo>
                  <a:cubicBezTo>
                    <a:pt x="3702" y="9623"/>
                    <a:pt x="6248" y="9944"/>
                    <a:pt x="8466" y="9944"/>
                  </a:cubicBezTo>
                  <a:cubicBezTo>
                    <a:pt x="12174" y="9944"/>
                    <a:pt x="14962" y="9046"/>
                    <a:pt x="16387" y="8446"/>
                  </a:cubicBezTo>
                  <a:cubicBezTo>
                    <a:pt x="16947" y="8166"/>
                    <a:pt x="17187" y="7486"/>
                    <a:pt x="16827" y="6967"/>
                  </a:cubicBezTo>
                  <a:lnTo>
                    <a:pt x="13070" y="1331"/>
                  </a:lnTo>
                  <a:cubicBezTo>
                    <a:pt x="12830" y="972"/>
                    <a:pt x="12471" y="692"/>
                    <a:pt x="12071" y="572"/>
                  </a:cubicBezTo>
                  <a:cubicBezTo>
                    <a:pt x="10766" y="154"/>
                    <a:pt x="9646" y="1"/>
                    <a:pt x="8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03"/>
            <p:cNvSpPr/>
            <p:nvPr/>
          </p:nvSpPr>
          <p:spPr>
            <a:xfrm>
              <a:off x="2017666" y="4395130"/>
              <a:ext cx="85623" cy="28958"/>
            </a:xfrm>
            <a:custGeom>
              <a:avLst/>
              <a:gdLst/>
              <a:ahLst/>
              <a:cxnLst/>
              <a:rect l="l" t="t" r="r" b="b"/>
              <a:pathLst>
                <a:path w="5677" h="1920" extrusionOk="0">
                  <a:moveTo>
                    <a:pt x="2838" y="1"/>
                  </a:moveTo>
                  <a:cubicBezTo>
                    <a:pt x="1280" y="1"/>
                    <a:pt x="1" y="440"/>
                    <a:pt x="1" y="960"/>
                  </a:cubicBezTo>
                  <a:cubicBezTo>
                    <a:pt x="1" y="1520"/>
                    <a:pt x="1280" y="1919"/>
                    <a:pt x="2838" y="1919"/>
                  </a:cubicBezTo>
                  <a:cubicBezTo>
                    <a:pt x="4397" y="1919"/>
                    <a:pt x="5676" y="1520"/>
                    <a:pt x="5676" y="960"/>
                  </a:cubicBezTo>
                  <a:cubicBezTo>
                    <a:pt x="5676" y="440"/>
                    <a:pt x="4397" y="1"/>
                    <a:pt x="2838" y="1"/>
                  </a:cubicBezTo>
                  <a:close/>
                </a:path>
              </a:pathLst>
            </a:custGeom>
            <a:solidFill>
              <a:srgbClr val="248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8" name="Google Shape;5198;p103"/>
          <p:cNvGrpSpPr/>
          <p:nvPr/>
        </p:nvGrpSpPr>
        <p:grpSpPr>
          <a:xfrm>
            <a:off x="2089398" y="1560118"/>
            <a:ext cx="402703" cy="679376"/>
            <a:chOff x="2089398" y="1560118"/>
            <a:chExt cx="402703" cy="679376"/>
          </a:xfrm>
        </p:grpSpPr>
        <p:sp>
          <p:nvSpPr>
            <p:cNvPr id="5199" name="Google Shape;5199;p103"/>
            <p:cNvSpPr/>
            <p:nvPr/>
          </p:nvSpPr>
          <p:spPr>
            <a:xfrm>
              <a:off x="2385981" y="2195483"/>
              <a:ext cx="105517" cy="41598"/>
            </a:xfrm>
            <a:custGeom>
              <a:avLst/>
              <a:gdLst/>
              <a:ahLst/>
              <a:cxnLst/>
              <a:rect l="l" t="t" r="r" b="b"/>
              <a:pathLst>
                <a:path w="6996" h="2758" extrusionOk="0">
                  <a:moveTo>
                    <a:pt x="3518" y="0"/>
                  </a:moveTo>
                  <a:cubicBezTo>
                    <a:pt x="1560" y="0"/>
                    <a:pt x="1" y="600"/>
                    <a:pt x="1" y="1359"/>
                  </a:cubicBezTo>
                  <a:cubicBezTo>
                    <a:pt x="1" y="2118"/>
                    <a:pt x="1560" y="2758"/>
                    <a:pt x="3518" y="2758"/>
                  </a:cubicBezTo>
                  <a:cubicBezTo>
                    <a:pt x="5436" y="2758"/>
                    <a:pt x="6995" y="2118"/>
                    <a:pt x="6995" y="1359"/>
                  </a:cubicBezTo>
                  <a:cubicBezTo>
                    <a:pt x="6995" y="600"/>
                    <a:pt x="5436" y="0"/>
                    <a:pt x="351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03"/>
            <p:cNvSpPr/>
            <p:nvPr/>
          </p:nvSpPr>
          <p:spPr>
            <a:xfrm>
              <a:off x="2395030" y="1924812"/>
              <a:ext cx="89228" cy="51854"/>
            </a:xfrm>
            <a:custGeom>
              <a:avLst/>
              <a:gdLst/>
              <a:ahLst/>
              <a:cxnLst/>
              <a:rect l="l" t="t" r="r" b="b"/>
              <a:pathLst>
                <a:path w="5916" h="3438" extrusionOk="0">
                  <a:moveTo>
                    <a:pt x="2958" y="1"/>
                  </a:moveTo>
                  <a:cubicBezTo>
                    <a:pt x="1319" y="1"/>
                    <a:pt x="0" y="400"/>
                    <a:pt x="0" y="880"/>
                  </a:cubicBezTo>
                  <a:cubicBezTo>
                    <a:pt x="0" y="960"/>
                    <a:pt x="40" y="1000"/>
                    <a:pt x="80" y="1080"/>
                  </a:cubicBezTo>
                  <a:cubicBezTo>
                    <a:pt x="240" y="1280"/>
                    <a:pt x="320" y="1519"/>
                    <a:pt x="320" y="1759"/>
                  </a:cubicBezTo>
                  <a:lnTo>
                    <a:pt x="320" y="3438"/>
                  </a:lnTo>
                  <a:lnTo>
                    <a:pt x="5636" y="3438"/>
                  </a:lnTo>
                  <a:lnTo>
                    <a:pt x="5636" y="1759"/>
                  </a:lnTo>
                  <a:cubicBezTo>
                    <a:pt x="5596" y="1519"/>
                    <a:pt x="5676" y="1280"/>
                    <a:pt x="5836" y="1080"/>
                  </a:cubicBezTo>
                  <a:cubicBezTo>
                    <a:pt x="5876" y="1000"/>
                    <a:pt x="5916" y="960"/>
                    <a:pt x="5916" y="880"/>
                  </a:cubicBezTo>
                  <a:cubicBezTo>
                    <a:pt x="5916" y="360"/>
                    <a:pt x="4597" y="1"/>
                    <a:pt x="2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03"/>
            <p:cNvSpPr/>
            <p:nvPr/>
          </p:nvSpPr>
          <p:spPr>
            <a:xfrm>
              <a:off x="2403461" y="1909142"/>
              <a:ext cx="72351" cy="24735"/>
            </a:xfrm>
            <a:custGeom>
              <a:avLst/>
              <a:gdLst/>
              <a:ahLst/>
              <a:cxnLst/>
              <a:rect l="l" t="t" r="r" b="b"/>
              <a:pathLst>
                <a:path w="4797" h="1640" extrusionOk="0">
                  <a:moveTo>
                    <a:pt x="2399" y="0"/>
                  </a:moveTo>
                  <a:cubicBezTo>
                    <a:pt x="1080" y="0"/>
                    <a:pt x="1" y="280"/>
                    <a:pt x="1" y="640"/>
                  </a:cubicBezTo>
                  <a:cubicBezTo>
                    <a:pt x="1" y="680"/>
                    <a:pt x="41" y="720"/>
                    <a:pt x="41" y="760"/>
                  </a:cubicBezTo>
                  <a:cubicBezTo>
                    <a:pt x="161" y="960"/>
                    <a:pt x="241" y="1160"/>
                    <a:pt x="241" y="1359"/>
                  </a:cubicBezTo>
                  <a:lnTo>
                    <a:pt x="241" y="1639"/>
                  </a:lnTo>
                  <a:lnTo>
                    <a:pt x="4557" y="1639"/>
                  </a:lnTo>
                  <a:lnTo>
                    <a:pt x="4557" y="1359"/>
                  </a:lnTo>
                  <a:cubicBezTo>
                    <a:pt x="4557" y="1160"/>
                    <a:pt x="4637" y="960"/>
                    <a:pt x="4757" y="760"/>
                  </a:cubicBezTo>
                  <a:cubicBezTo>
                    <a:pt x="4757" y="720"/>
                    <a:pt x="4797" y="680"/>
                    <a:pt x="4757" y="640"/>
                  </a:cubicBezTo>
                  <a:cubicBezTo>
                    <a:pt x="4757" y="280"/>
                    <a:pt x="3718" y="0"/>
                    <a:pt x="2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03"/>
            <p:cNvSpPr/>
            <p:nvPr/>
          </p:nvSpPr>
          <p:spPr>
            <a:xfrm>
              <a:off x="2408288" y="1893471"/>
              <a:ext cx="62713" cy="25324"/>
            </a:xfrm>
            <a:custGeom>
              <a:avLst/>
              <a:gdLst/>
              <a:ahLst/>
              <a:cxnLst/>
              <a:rect l="l" t="t" r="r" b="b"/>
              <a:pathLst>
                <a:path w="4158" h="1679" extrusionOk="0">
                  <a:moveTo>
                    <a:pt x="2079" y="0"/>
                  </a:moveTo>
                  <a:cubicBezTo>
                    <a:pt x="920" y="0"/>
                    <a:pt x="1" y="280"/>
                    <a:pt x="1" y="640"/>
                  </a:cubicBezTo>
                  <a:cubicBezTo>
                    <a:pt x="1" y="720"/>
                    <a:pt x="1" y="760"/>
                    <a:pt x="41" y="800"/>
                  </a:cubicBezTo>
                  <a:cubicBezTo>
                    <a:pt x="200" y="1000"/>
                    <a:pt x="280" y="1239"/>
                    <a:pt x="280" y="1479"/>
                  </a:cubicBezTo>
                  <a:lnTo>
                    <a:pt x="280" y="1679"/>
                  </a:lnTo>
                  <a:lnTo>
                    <a:pt x="3957" y="1679"/>
                  </a:lnTo>
                  <a:lnTo>
                    <a:pt x="3957" y="1359"/>
                  </a:lnTo>
                  <a:cubicBezTo>
                    <a:pt x="3957" y="1159"/>
                    <a:pt x="3997" y="960"/>
                    <a:pt x="4117" y="760"/>
                  </a:cubicBezTo>
                  <a:cubicBezTo>
                    <a:pt x="4157" y="720"/>
                    <a:pt x="4157" y="680"/>
                    <a:pt x="4157" y="640"/>
                  </a:cubicBezTo>
                  <a:cubicBezTo>
                    <a:pt x="4157" y="280"/>
                    <a:pt x="3238" y="0"/>
                    <a:pt x="2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03"/>
            <p:cNvSpPr/>
            <p:nvPr/>
          </p:nvSpPr>
          <p:spPr>
            <a:xfrm>
              <a:off x="2416734" y="1861526"/>
              <a:ext cx="45217" cy="42201"/>
            </a:xfrm>
            <a:custGeom>
              <a:avLst/>
              <a:gdLst/>
              <a:ahLst/>
              <a:cxnLst/>
              <a:rect l="l" t="t" r="r" b="b"/>
              <a:pathLst>
                <a:path w="2998" h="2798" extrusionOk="0">
                  <a:moveTo>
                    <a:pt x="360" y="0"/>
                  </a:moveTo>
                  <a:cubicBezTo>
                    <a:pt x="160" y="0"/>
                    <a:pt x="0" y="160"/>
                    <a:pt x="0" y="320"/>
                  </a:cubicBezTo>
                  <a:lnTo>
                    <a:pt x="0" y="2798"/>
                  </a:lnTo>
                  <a:lnTo>
                    <a:pt x="2998" y="2798"/>
                  </a:lnTo>
                  <a:lnTo>
                    <a:pt x="2998" y="320"/>
                  </a:lnTo>
                  <a:cubicBezTo>
                    <a:pt x="2998" y="160"/>
                    <a:pt x="2878" y="0"/>
                    <a:pt x="2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03"/>
            <p:cNvSpPr/>
            <p:nvPr/>
          </p:nvSpPr>
          <p:spPr>
            <a:xfrm>
              <a:off x="2426372" y="1707805"/>
              <a:ext cx="26545" cy="9653"/>
            </a:xfrm>
            <a:custGeom>
              <a:avLst/>
              <a:gdLst/>
              <a:ahLst/>
              <a:cxnLst/>
              <a:rect l="l" t="t" r="r" b="b"/>
              <a:pathLst>
                <a:path w="1760" h="640" extrusionOk="0">
                  <a:moveTo>
                    <a:pt x="880" y="0"/>
                  </a:moveTo>
                  <a:cubicBezTo>
                    <a:pt x="400" y="0"/>
                    <a:pt x="1" y="160"/>
                    <a:pt x="1" y="320"/>
                  </a:cubicBezTo>
                  <a:cubicBezTo>
                    <a:pt x="1" y="520"/>
                    <a:pt x="400" y="640"/>
                    <a:pt x="880" y="640"/>
                  </a:cubicBezTo>
                  <a:cubicBezTo>
                    <a:pt x="1360" y="640"/>
                    <a:pt x="1759" y="520"/>
                    <a:pt x="1759" y="320"/>
                  </a:cubicBezTo>
                  <a:cubicBezTo>
                    <a:pt x="1759" y="160"/>
                    <a:pt x="1360" y="0"/>
                    <a:pt x="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03"/>
            <p:cNvSpPr/>
            <p:nvPr/>
          </p:nvSpPr>
          <p:spPr>
            <a:xfrm>
              <a:off x="2434818" y="1560118"/>
              <a:ext cx="9653" cy="9653"/>
            </a:xfrm>
            <a:custGeom>
              <a:avLst/>
              <a:gdLst/>
              <a:ahLst/>
              <a:cxnLst/>
              <a:rect l="l" t="t" r="r" b="b"/>
              <a:pathLst>
                <a:path w="640" h="640" extrusionOk="0">
                  <a:moveTo>
                    <a:pt x="320" y="0"/>
                  </a:moveTo>
                  <a:cubicBezTo>
                    <a:pt x="120" y="0"/>
                    <a:pt x="0" y="120"/>
                    <a:pt x="0" y="320"/>
                  </a:cubicBezTo>
                  <a:cubicBezTo>
                    <a:pt x="0" y="480"/>
                    <a:pt x="120" y="640"/>
                    <a:pt x="320" y="640"/>
                  </a:cubicBezTo>
                  <a:cubicBezTo>
                    <a:pt x="480" y="640"/>
                    <a:pt x="640" y="480"/>
                    <a:pt x="640" y="320"/>
                  </a:cubicBezTo>
                  <a:cubicBezTo>
                    <a:pt x="640" y="120"/>
                    <a:pt x="480" y="0"/>
                    <a:pt x="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03"/>
            <p:cNvSpPr/>
            <p:nvPr/>
          </p:nvSpPr>
          <p:spPr>
            <a:xfrm>
              <a:off x="2432405" y="1568549"/>
              <a:ext cx="14479" cy="242346"/>
            </a:xfrm>
            <a:custGeom>
              <a:avLst/>
              <a:gdLst/>
              <a:ahLst/>
              <a:cxnLst/>
              <a:rect l="l" t="t" r="r" b="b"/>
              <a:pathLst>
                <a:path w="960" h="16068" extrusionOk="0">
                  <a:moveTo>
                    <a:pt x="480" y="1"/>
                  </a:moveTo>
                  <a:cubicBezTo>
                    <a:pt x="360" y="1"/>
                    <a:pt x="240" y="81"/>
                    <a:pt x="240" y="201"/>
                  </a:cubicBezTo>
                  <a:lnTo>
                    <a:pt x="0" y="15708"/>
                  </a:lnTo>
                  <a:cubicBezTo>
                    <a:pt x="80" y="15948"/>
                    <a:pt x="280" y="16068"/>
                    <a:pt x="480" y="16068"/>
                  </a:cubicBezTo>
                  <a:cubicBezTo>
                    <a:pt x="680" y="16068"/>
                    <a:pt x="880" y="15948"/>
                    <a:pt x="960" y="15708"/>
                  </a:cubicBezTo>
                  <a:lnTo>
                    <a:pt x="720" y="241"/>
                  </a:lnTo>
                  <a:cubicBezTo>
                    <a:pt x="720" y="81"/>
                    <a:pt x="600" y="1"/>
                    <a:pt x="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03"/>
            <p:cNvSpPr/>
            <p:nvPr/>
          </p:nvSpPr>
          <p:spPr>
            <a:xfrm>
              <a:off x="2425165" y="1790156"/>
              <a:ext cx="28958" cy="106347"/>
            </a:xfrm>
            <a:custGeom>
              <a:avLst/>
              <a:gdLst/>
              <a:ahLst/>
              <a:cxnLst/>
              <a:rect l="l" t="t" r="r" b="b"/>
              <a:pathLst>
                <a:path w="1920" h="7051" extrusionOk="0">
                  <a:moveTo>
                    <a:pt x="1113" y="0"/>
                  </a:moveTo>
                  <a:cubicBezTo>
                    <a:pt x="1049" y="0"/>
                    <a:pt x="984" y="5"/>
                    <a:pt x="920" y="16"/>
                  </a:cubicBezTo>
                  <a:cubicBezTo>
                    <a:pt x="720" y="16"/>
                    <a:pt x="480" y="16"/>
                    <a:pt x="281" y="96"/>
                  </a:cubicBezTo>
                  <a:cubicBezTo>
                    <a:pt x="121" y="136"/>
                    <a:pt x="1" y="296"/>
                    <a:pt x="1" y="456"/>
                  </a:cubicBezTo>
                  <a:lnTo>
                    <a:pt x="1" y="7050"/>
                  </a:lnTo>
                  <a:lnTo>
                    <a:pt x="1919" y="7050"/>
                  </a:lnTo>
                  <a:lnTo>
                    <a:pt x="1879" y="456"/>
                  </a:lnTo>
                  <a:cubicBezTo>
                    <a:pt x="1919" y="296"/>
                    <a:pt x="1799" y="136"/>
                    <a:pt x="1639" y="96"/>
                  </a:cubicBezTo>
                  <a:cubicBezTo>
                    <a:pt x="1464" y="37"/>
                    <a:pt x="1288" y="0"/>
                    <a:pt x="1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03"/>
            <p:cNvSpPr/>
            <p:nvPr/>
          </p:nvSpPr>
          <p:spPr>
            <a:xfrm>
              <a:off x="2386584" y="1960377"/>
              <a:ext cx="105517" cy="76272"/>
            </a:xfrm>
            <a:custGeom>
              <a:avLst/>
              <a:gdLst/>
              <a:ahLst/>
              <a:cxnLst/>
              <a:rect l="l" t="t" r="r" b="b"/>
              <a:pathLst>
                <a:path w="6996" h="5057" extrusionOk="0">
                  <a:moveTo>
                    <a:pt x="3478" y="1"/>
                  </a:moveTo>
                  <a:cubicBezTo>
                    <a:pt x="2719" y="1"/>
                    <a:pt x="1959" y="81"/>
                    <a:pt x="1200" y="320"/>
                  </a:cubicBezTo>
                  <a:cubicBezTo>
                    <a:pt x="480" y="480"/>
                    <a:pt x="1" y="1120"/>
                    <a:pt x="1" y="1879"/>
                  </a:cubicBezTo>
                  <a:lnTo>
                    <a:pt x="1" y="3598"/>
                  </a:lnTo>
                  <a:cubicBezTo>
                    <a:pt x="1" y="4157"/>
                    <a:pt x="400" y="4637"/>
                    <a:pt x="920" y="4757"/>
                  </a:cubicBezTo>
                  <a:cubicBezTo>
                    <a:pt x="1759" y="4957"/>
                    <a:pt x="2629" y="5057"/>
                    <a:pt x="3503" y="5057"/>
                  </a:cubicBezTo>
                  <a:cubicBezTo>
                    <a:pt x="4377" y="5057"/>
                    <a:pt x="5257" y="4957"/>
                    <a:pt x="6116" y="4757"/>
                  </a:cubicBezTo>
                  <a:cubicBezTo>
                    <a:pt x="6635" y="4637"/>
                    <a:pt x="6995" y="4157"/>
                    <a:pt x="6995" y="3598"/>
                  </a:cubicBezTo>
                  <a:lnTo>
                    <a:pt x="6995" y="1879"/>
                  </a:lnTo>
                  <a:cubicBezTo>
                    <a:pt x="6995" y="1120"/>
                    <a:pt x="6516" y="480"/>
                    <a:pt x="5796" y="320"/>
                  </a:cubicBezTo>
                  <a:cubicBezTo>
                    <a:pt x="5077" y="81"/>
                    <a:pt x="4277" y="1"/>
                    <a:pt x="3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03"/>
            <p:cNvSpPr/>
            <p:nvPr/>
          </p:nvSpPr>
          <p:spPr>
            <a:xfrm>
              <a:off x="2388394" y="2006198"/>
              <a:ext cx="103104" cy="30452"/>
            </a:xfrm>
            <a:custGeom>
              <a:avLst/>
              <a:gdLst/>
              <a:ahLst/>
              <a:cxnLst/>
              <a:rect l="l" t="t" r="r" b="b"/>
              <a:pathLst>
                <a:path w="6836" h="2019" extrusionOk="0">
                  <a:moveTo>
                    <a:pt x="3438" y="0"/>
                  </a:moveTo>
                  <a:cubicBezTo>
                    <a:pt x="1759" y="0"/>
                    <a:pt x="360" y="400"/>
                    <a:pt x="1" y="999"/>
                  </a:cubicBezTo>
                  <a:cubicBezTo>
                    <a:pt x="121" y="1359"/>
                    <a:pt x="440" y="1639"/>
                    <a:pt x="840" y="1719"/>
                  </a:cubicBezTo>
                  <a:cubicBezTo>
                    <a:pt x="1679" y="1919"/>
                    <a:pt x="2549" y="2019"/>
                    <a:pt x="3423" y="2019"/>
                  </a:cubicBezTo>
                  <a:cubicBezTo>
                    <a:pt x="4297" y="2019"/>
                    <a:pt x="5177" y="1919"/>
                    <a:pt x="6036" y="1719"/>
                  </a:cubicBezTo>
                  <a:cubicBezTo>
                    <a:pt x="6396" y="1639"/>
                    <a:pt x="6715" y="1359"/>
                    <a:pt x="6835" y="999"/>
                  </a:cubicBezTo>
                  <a:cubicBezTo>
                    <a:pt x="6475" y="400"/>
                    <a:pt x="5077" y="0"/>
                    <a:pt x="3438" y="0"/>
                  </a:cubicBezTo>
                  <a:close/>
                </a:path>
              </a:pathLst>
            </a:custGeom>
            <a:solidFill>
              <a:srgbClr val="3273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03"/>
            <p:cNvSpPr/>
            <p:nvPr/>
          </p:nvSpPr>
          <p:spPr>
            <a:xfrm>
              <a:off x="2416734" y="2020662"/>
              <a:ext cx="45821" cy="201351"/>
            </a:xfrm>
            <a:custGeom>
              <a:avLst/>
              <a:gdLst/>
              <a:ahLst/>
              <a:cxnLst/>
              <a:rect l="l" t="t" r="r" b="b"/>
              <a:pathLst>
                <a:path w="3038" h="13350" extrusionOk="0">
                  <a:moveTo>
                    <a:pt x="1119" y="1"/>
                  </a:moveTo>
                  <a:cubicBezTo>
                    <a:pt x="720" y="1"/>
                    <a:pt x="400" y="320"/>
                    <a:pt x="400" y="680"/>
                  </a:cubicBezTo>
                  <a:lnTo>
                    <a:pt x="0" y="12670"/>
                  </a:lnTo>
                  <a:cubicBezTo>
                    <a:pt x="0" y="13030"/>
                    <a:pt x="280" y="13350"/>
                    <a:pt x="640" y="13350"/>
                  </a:cubicBezTo>
                  <a:lnTo>
                    <a:pt x="2398" y="13350"/>
                  </a:lnTo>
                  <a:cubicBezTo>
                    <a:pt x="2758" y="13350"/>
                    <a:pt x="3038" y="13070"/>
                    <a:pt x="3038" y="12670"/>
                  </a:cubicBezTo>
                  <a:lnTo>
                    <a:pt x="2638" y="680"/>
                  </a:lnTo>
                  <a:cubicBezTo>
                    <a:pt x="2638" y="320"/>
                    <a:pt x="2318" y="1"/>
                    <a:pt x="1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03"/>
            <p:cNvSpPr/>
            <p:nvPr/>
          </p:nvSpPr>
          <p:spPr>
            <a:xfrm>
              <a:off x="2089398" y="2214170"/>
              <a:ext cx="279720" cy="25324"/>
            </a:xfrm>
            <a:custGeom>
              <a:avLst/>
              <a:gdLst/>
              <a:ahLst/>
              <a:cxnLst/>
              <a:rect l="l" t="t" r="r" b="b"/>
              <a:pathLst>
                <a:path w="18546" h="1679" extrusionOk="0">
                  <a:moveTo>
                    <a:pt x="9273" y="0"/>
                  </a:moveTo>
                  <a:cubicBezTo>
                    <a:pt x="4157" y="0"/>
                    <a:pt x="1" y="360"/>
                    <a:pt x="1" y="839"/>
                  </a:cubicBezTo>
                  <a:cubicBezTo>
                    <a:pt x="1" y="1279"/>
                    <a:pt x="4157" y="1679"/>
                    <a:pt x="9273" y="1679"/>
                  </a:cubicBezTo>
                  <a:cubicBezTo>
                    <a:pt x="14389" y="1679"/>
                    <a:pt x="18546" y="1279"/>
                    <a:pt x="18546" y="839"/>
                  </a:cubicBezTo>
                  <a:cubicBezTo>
                    <a:pt x="18546" y="360"/>
                    <a:pt x="14389" y="0"/>
                    <a:pt x="927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03"/>
            <p:cNvSpPr/>
            <p:nvPr/>
          </p:nvSpPr>
          <p:spPr>
            <a:xfrm>
              <a:off x="2115325" y="2008762"/>
              <a:ext cx="230295" cy="197581"/>
            </a:xfrm>
            <a:custGeom>
              <a:avLst/>
              <a:gdLst/>
              <a:ahLst/>
              <a:cxnLst/>
              <a:rect l="l" t="t" r="r" b="b"/>
              <a:pathLst>
                <a:path w="15269" h="13100" extrusionOk="0">
                  <a:moveTo>
                    <a:pt x="7934" y="0"/>
                  </a:moveTo>
                  <a:cubicBezTo>
                    <a:pt x="7834" y="0"/>
                    <a:pt x="7734" y="10"/>
                    <a:pt x="7634" y="30"/>
                  </a:cubicBezTo>
                  <a:cubicBezTo>
                    <a:pt x="7554" y="70"/>
                    <a:pt x="7474" y="110"/>
                    <a:pt x="7434" y="150"/>
                  </a:cubicBezTo>
                  <a:cubicBezTo>
                    <a:pt x="7354" y="190"/>
                    <a:pt x="7275" y="230"/>
                    <a:pt x="7235" y="270"/>
                  </a:cubicBezTo>
                  <a:cubicBezTo>
                    <a:pt x="7155" y="390"/>
                    <a:pt x="7115" y="390"/>
                    <a:pt x="6995" y="430"/>
                  </a:cubicBezTo>
                  <a:cubicBezTo>
                    <a:pt x="6795" y="630"/>
                    <a:pt x="6595" y="829"/>
                    <a:pt x="6475" y="1109"/>
                  </a:cubicBezTo>
                  <a:lnTo>
                    <a:pt x="6475" y="1389"/>
                  </a:lnTo>
                  <a:cubicBezTo>
                    <a:pt x="6435" y="1509"/>
                    <a:pt x="6435" y="1629"/>
                    <a:pt x="6435" y="1749"/>
                  </a:cubicBezTo>
                  <a:cubicBezTo>
                    <a:pt x="6435" y="1829"/>
                    <a:pt x="6435" y="1909"/>
                    <a:pt x="6435" y="1949"/>
                  </a:cubicBezTo>
                  <a:cubicBezTo>
                    <a:pt x="6435" y="2068"/>
                    <a:pt x="6395" y="2148"/>
                    <a:pt x="6435" y="2228"/>
                  </a:cubicBezTo>
                  <a:cubicBezTo>
                    <a:pt x="6419" y="2212"/>
                    <a:pt x="6402" y="2202"/>
                    <a:pt x="6386" y="2202"/>
                  </a:cubicBezTo>
                  <a:cubicBezTo>
                    <a:pt x="6362" y="2202"/>
                    <a:pt x="6339" y="2221"/>
                    <a:pt x="6315" y="2268"/>
                  </a:cubicBezTo>
                  <a:cubicBezTo>
                    <a:pt x="6275" y="2428"/>
                    <a:pt x="6275" y="2548"/>
                    <a:pt x="6355" y="2668"/>
                  </a:cubicBezTo>
                  <a:cubicBezTo>
                    <a:pt x="6355" y="2788"/>
                    <a:pt x="6395" y="2908"/>
                    <a:pt x="6475" y="2988"/>
                  </a:cubicBezTo>
                  <a:lnTo>
                    <a:pt x="6475" y="3667"/>
                  </a:lnTo>
                  <a:cubicBezTo>
                    <a:pt x="6475" y="3774"/>
                    <a:pt x="6411" y="3913"/>
                    <a:pt x="6540" y="3913"/>
                  </a:cubicBezTo>
                  <a:cubicBezTo>
                    <a:pt x="6556" y="3913"/>
                    <a:pt x="6574" y="3911"/>
                    <a:pt x="6595" y="3907"/>
                  </a:cubicBezTo>
                  <a:cubicBezTo>
                    <a:pt x="6675" y="3907"/>
                    <a:pt x="6755" y="3867"/>
                    <a:pt x="6835" y="3827"/>
                  </a:cubicBezTo>
                  <a:cubicBezTo>
                    <a:pt x="6875" y="3867"/>
                    <a:pt x="6875" y="3907"/>
                    <a:pt x="6915" y="3947"/>
                  </a:cubicBezTo>
                  <a:cubicBezTo>
                    <a:pt x="6835" y="4067"/>
                    <a:pt x="6755" y="4227"/>
                    <a:pt x="6715" y="4347"/>
                  </a:cubicBezTo>
                  <a:cubicBezTo>
                    <a:pt x="6715" y="4347"/>
                    <a:pt x="4876" y="4427"/>
                    <a:pt x="4397" y="4746"/>
                  </a:cubicBezTo>
                  <a:cubicBezTo>
                    <a:pt x="4397" y="4746"/>
                    <a:pt x="3677" y="4906"/>
                    <a:pt x="3558" y="6625"/>
                  </a:cubicBezTo>
                  <a:lnTo>
                    <a:pt x="3318" y="9103"/>
                  </a:lnTo>
                  <a:cubicBezTo>
                    <a:pt x="3318" y="9103"/>
                    <a:pt x="2518" y="10342"/>
                    <a:pt x="2518" y="10741"/>
                  </a:cubicBezTo>
                  <a:cubicBezTo>
                    <a:pt x="2518" y="10741"/>
                    <a:pt x="2159" y="11141"/>
                    <a:pt x="2119" y="11301"/>
                  </a:cubicBezTo>
                  <a:cubicBezTo>
                    <a:pt x="2119" y="11301"/>
                    <a:pt x="120" y="11301"/>
                    <a:pt x="40" y="12580"/>
                  </a:cubicBezTo>
                  <a:cubicBezTo>
                    <a:pt x="0" y="12780"/>
                    <a:pt x="40" y="12940"/>
                    <a:pt x="80" y="13100"/>
                  </a:cubicBezTo>
                  <a:lnTo>
                    <a:pt x="15228" y="13100"/>
                  </a:lnTo>
                  <a:cubicBezTo>
                    <a:pt x="15268" y="12660"/>
                    <a:pt x="15188" y="12220"/>
                    <a:pt x="14988" y="11821"/>
                  </a:cubicBezTo>
                  <a:cubicBezTo>
                    <a:pt x="14757" y="11213"/>
                    <a:pt x="13729" y="11129"/>
                    <a:pt x="13179" y="11129"/>
                  </a:cubicBezTo>
                  <a:cubicBezTo>
                    <a:pt x="12970" y="11129"/>
                    <a:pt x="12830" y="11141"/>
                    <a:pt x="12830" y="11141"/>
                  </a:cubicBezTo>
                  <a:cubicBezTo>
                    <a:pt x="12830" y="10781"/>
                    <a:pt x="12350" y="10661"/>
                    <a:pt x="12350" y="10661"/>
                  </a:cubicBezTo>
                  <a:cubicBezTo>
                    <a:pt x="12071" y="10582"/>
                    <a:pt x="12191" y="10262"/>
                    <a:pt x="12191" y="10262"/>
                  </a:cubicBezTo>
                  <a:cubicBezTo>
                    <a:pt x="12590" y="10062"/>
                    <a:pt x="12390" y="9103"/>
                    <a:pt x="12390" y="9103"/>
                  </a:cubicBezTo>
                  <a:lnTo>
                    <a:pt x="12111" y="6545"/>
                  </a:lnTo>
                  <a:cubicBezTo>
                    <a:pt x="11991" y="4866"/>
                    <a:pt x="11351" y="4746"/>
                    <a:pt x="11351" y="4746"/>
                  </a:cubicBezTo>
                  <a:cubicBezTo>
                    <a:pt x="10912" y="4427"/>
                    <a:pt x="9033" y="4347"/>
                    <a:pt x="9033" y="4347"/>
                  </a:cubicBezTo>
                  <a:cubicBezTo>
                    <a:pt x="8993" y="4187"/>
                    <a:pt x="8953" y="4067"/>
                    <a:pt x="8833" y="3947"/>
                  </a:cubicBezTo>
                  <a:lnTo>
                    <a:pt x="8913" y="3867"/>
                  </a:lnTo>
                  <a:cubicBezTo>
                    <a:pt x="8953" y="3867"/>
                    <a:pt x="9033" y="3907"/>
                    <a:pt x="9113" y="3907"/>
                  </a:cubicBezTo>
                  <a:cubicBezTo>
                    <a:pt x="9273" y="3907"/>
                    <a:pt x="9273" y="3827"/>
                    <a:pt x="9273" y="3667"/>
                  </a:cubicBezTo>
                  <a:cubicBezTo>
                    <a:pt x="9273" y="3547"/>
                    <a:pt x="9273" y="3228"/>
                    <a:pt x="9273" y="3028"/>
                  </a:cubicBezTo>
                  <a:lnTo>
                    <a:pt x="9313" y="2988"/>
                  </a:lnTo>
                  <a:cubicBezTo>
                    <a:pt x="9393" y="2908"/>
                    <a:pt x="9473" y="2788"/>
                    <a:pt x="9473" y="2668"/>
                  </a:cubicBezTo>
                  <a:cubicBezTo>
                    <a:pt x="9593" y="2348"/>
                    <a:pt x="9473" y="2188"/>
                    <a:pt x="9473" y="2188"/>
                  </a:cubicBezTo>
                  <a:cubicBezTo>
                    <a:pt x="9473" y="2188"/>
                    <a:pt x="9393" y="2188"/>
                    <a:pt x="9353" y="2228"/>
                  </a:cubicBezTo>
                  <a:cubicBezTo>
                    <a:pt x="9393" y="2148"/>
                    <a:pt x="9393" y="2028"/>
                    <a:pt x="9433" y="1949"/>
                  </a:cubicBezTo>
                  <a:cubicBezTo>
                    <a:pt x="9473" y="1549"/>
                    <a:pt x="9433" y="1189"/>
                    <a:pt x="9273" y="829"/>
                  </a:cubicBezTo>
                  <a:cubicBezTo>
                    <a:pt x="9153" y="630"/>
                    <a:pt x="8953" y="470"/>
                    <a:pt x="8713" y="390"/>
                  </a:cubicBezTo>
                  <a:cubicBezTo>
                    <a:pt x="8553" y="270"/>
                    <a:pt x="8434" y="110"/>
                    <a:pt x="8234" y="30"/>
                  </a:cubicBezTo>
                  <a:cubicBezTo>
                    <a:pt x="8134" y="10"/>
                    <a:pt x="8034" y="0"/>
                    <a:pt x="79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03"/>
            <p:cNvSpPr/>
            <p:nvPr/>
          </p:nvSpPr>
          <p:spPr>
            <a:xfrm>
              <a:off x="2100861" y="2206931"/>
              <a:ext cx="256206" cy="17496"/>
            </a:xfrm>
            <a:custGeom>
              <a:avLst/>
              <a:gdLst/>
              <a:ahLst/>
              <a:cxnLst/>
              <a:rect l="l" t="t" r="r" b="b"/>
              <a:pathLst>
                <a:path w="16987" h="1160" extrusionOk="0">
                  <a:moveTo>
                    <a:pt x="440" y="0"/>
                  </a:moveTo>
                  <a:cubicBezTo>
                    <a:pt x="200" y="0"/>
                    <a:pt x="0" y="160"/>
                    <a:pt x="0" y="440"/>
                  </a:cubicBezTo>
                  <a:lnTo>
                    <a:pt x="0" y="720"/>
                  </a:lnTo>
                  <a:cubicBezTo>
                    <a:pt x="0" y="960"/>
                    <a:pt x="200" y="1160"/>
                    <a:pt x="440" y="1160"/>
                  </a:cubicBezTo>
                  <a:lnTo>
                    <a:pt x="16627" y="1160"/>
                  </a:lnTo>
                  <a:cubicBezTo>
                    <a:pt x="16827" y="1160"/>
                    <a:pt x="16986" y="1040"/>
                    <a:pt x="16986" y="960"/>
                  </a:cubicBezTo>
                  <a:lnTo>
                    <a:pt x="16986" y="160"/>
                  </a:lnTo>
                  <a:cubicBezTo>
                    <a:pt x="16946" y="40"/>
                    <a:pt x="16787" y="0"/>
                    <a:pt x="16627" y="0"/>
                  </a:cubicBezTo>
                  <a:close/>
                </a:path>
              </a:pathLst>
            </a:custGeom>
            <a:solidFill>
              <a:srgbClr val="3273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4" name="Google Shape;5214;p103"/>
          <p:cNvGrpSpPr/>
          <p:nvPr/>
        </p:nvGrpSpPr>
        <p:grpSpPr>
          <a:xfrm>
            <a:off x="3223889" y="2786838"/>
            <a:ext cx="263446" cy="406911"/>
            <a:chOff x="3223889" y="2786838"/>
            <a:chExt cx="263446" cy="406911"/>
          </a:xfrm>
        </p:grpSpPr>
        <p:sp>
          <p:nvSpPr>
            <p:cNvPr id="5215" name="Google Shape;5215;p103"/>
            <p:cNvSpPr/>
            <p:nvPr/>
          </p:nvSpPr>
          <p:spPr>
            <a:xfrm>
              <a:off x="3223889" y="3172030"/>
              <a:ext cx="263446" cy="21719"/>
            </a:xfrm>
            <a:custGeom>
              <a:avLst/>
              <a:gdLst/>
              <a:ahLst/>
              <a:cxnLst/>
              <a:rect l="l" t="t" r="r" b="b"/>
              <a:pathLst>
                <a:path w="17467" h="1440" extrusionOk="0">
                  <a:moveTo>
                    <a:pt x="8754" y="1"/>
                  </a:moveTo>
                  <a:cubicBezTo>
                    <a:pt x="3917" y="1"/>
                    <a:pt x="1" y="320"/>
                    <a:pt x="1" y="720"/>
                  </a:cubicBezTo>
                  <a:cubicBezTo>
                    <a:pt x="1" y="1120"/>
                    <a:pt x="3917" y="1439"/>
                    <a:pt x="8754" y="1439"/>
                  </a:cubicBezTo>
                  <a:cubicBezTo>
                    <a:pt x="13550" y="1439"/>
                    <a:pt x="17466" y="1120"/>
                    <a:pt x="17466" y="720"/>
                  </a:cubicBezTo>
                  <a:cubicBezTo>
                    <a:pt x="17466" y="320"/>
                    <a:pt x="13550" y="1"/>
                    <a:pt x="875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03"/>
            <p:cNvSpPr/>
            <p:nvPr/>
          </p:nvSpPr>
          <p:spPr>
            <a:xfrm>
              <a:off x="3248609" y="2786838"/>
              <a:ext cx="232090" cy="393050"/>
            </a:xfrm>
            <a:custGeom>
              <a:avLst/>
              <a:gdLst/>
              <a:ahLst/>
              <a:cxnLst/>
              <a:rect l="l" t="t" r="r" b="b"/>
              <a:pathLst>
                <a:path w="15388" h="26060" extrusionOk="0">
                  <a:moveTo>
                    <a:pt x="7514" y="0"/>
                  </a:moveTo>
                  <a:lnTo>
                    <a:pt x="7514" y="1279"/>
                  </a:lnTo>
                  <a:cubicBezTo>
                    <a:pt x="7314" y="1559"/>
                    <a:pt x="7194" y="1919"/>
                    <a:pt x="7234" y="2278"/>
                  </a:cubicBezTo>
                  <a:cubicBezTo>
                    <a:pt x="7234" y="2558"/>
                    <a:pt x="7274" y="2878"/>
                    <a:pt x="7394" y="3158"/>
                  </a:cubicBezTo>
                  <a:cubicBezTo>
                    <a:pt x="7115" y="3198"/>
                    <a:pt x="6915" y="3318"/>
                    <a:pt x="6915" y="3438"/>
                  </a:cubicBezTo>
                  <a:cubicBezTo>
                    <a:pt x="6915" y="3597"/>
                    <a:pt x="7075" y="3677"/>
                    <a:pt x="7274" y="3717"/>
                  </a:cubicBezTo>
                  <a:lnTo>
                    <a:pt x="7274" y="3957"/>
                  </a:lnTo>
                  <a:cubicBezTo>
                    <a:pt x="7075" y="3997"/>
                    <a:pt x="6915" y="4117"/>
                    <a:pt x="6915" y="4237"/>
                  </a:cubicBezTo>
                  <a:cubicBezTo>
                    <a:pt x="6915" y="4357"/>
                    <a:pt x="7075" y="4477"/>
                    <a:pt x="7274" y="4517"/>
                  </a:cubicBezTo>
                  <a:lnTo>
                    <a:pt x="7274" y="4756"/>
                  </a:lnTo>
                  <a:cubicBezTo>
                    <a:pt x="7075" y="4796"/>
                    <a:pt x="6915" y="4916"/>
                    <a:pt x="6915" y="5036"/>
                  </a:cubicBezTo>
                  <a:cubicBezTo>
                    <a:pt x="6915" y="5156"/>
                    <a:pt x="7075" y="5236"/>
                    <a:pt x="7274" y="5316"/>
                  </a:cubicBezTo>
                  <a:lnTo>
                    <a:pt x="7274" y="5516"/>
                  </a:lnTo>
                  <a:cubicBezTo>
                    <a:pt x="7075" y="5596"/>
                    <a:pt x="6915" y="5676"/>
                    <a:pt x="6915" y="5796"/>
                  </a:cubicBezTo>
                  <a:cubicBezTo>
                    <a:pt x="6915" y="5915"/>
                    <a:pt x="7075" y="6035"/>
                    <a:pt x="7274" y="6075"/>
                  </a:cubicBezTo>
                  <a:lnTo>
                    <a:pt x="7274" y="6915"/>
                  </a:lnTo>
                  <a:cubicBezTo>
                    <a:pt x="7274" y="7035"/>
                    <a:pt x="7154" y="7115"/>
                    <a:pt x="7035" y="7115"/>
                  </a:cubicBezTo>
                  <a:lnTo>
                    <a:pt x="6995" y="7115"/>
                  </a:lnTo>
                  <a:cubicBezTo>
                    <a:pt x="6875" y="7115"/>
                    <a:pt x="6795" y="7194"/>
                    <a:pt x="6795" y="7314"/>
                  </a:cubicBezTo>
                  <a:lnTo>
                    <a:pt x="6795" y="8393"/>
                  </a:lnTo>
                  <a:lnTo>
                    <a:pt x="4796" y="8913"/>
                  </a:lnTo>
                  <a:cubicBezTo>
                    <a:pt x="4677" y="8913"/>
                    <a:pt x="4557" y="9033"/>
                    <a:pt x="4597" y="9193"/>
                  </a:cubicBezTo>
                  <a:lnTo>
                    <a:pt x="4597" y="9393"/>
                  </a:lnTo>
                  <a:cubicBezTo>
                    <a:pt x="4557" y="9553"/>
                    <a:pt x="4677" y="9632"/>
                    <a:pt x="4756" y="9672"/>
                  </a:cubicBezTo>
                  <a:lnTo>
                    <a:pt x="5556" y="9952"/>
                  </a:lnTo>
                  <a:lnTo>
                    <a:pt x="5556" y="11271"/>
                  </a:lnTo>
                  <a:lnTo>
                    <a:pt x="4077" y="11631"/>
                  </a:lnTo>
                  <a:cubicBezTo>
                    <a:pt x="3957" y="11671"/>
                    <a:pt x="3877" y="11791"/>
                    <a:pt x="3877" y="11911"/>
                  </a:cubicBezTo>
                  <a:lnTo>
                    <a:pt x="3877" y="12310"/>
                  </a:lnTo>
                  <a:cubicBezTo>
                    <a:pt x="3877" y="12430"/>
                    <a:pt x="3957" y="12510"/>
                    <a:pt x="4077" y="12590"/>
                  </a:cubicBezTo>
                  <a:lnTo>
                    <a:pt x="5556" y="13070"/>
                  </a:lnTo>
                  <a:lnTo>
                    <a:pt x="5556" y="14389"/>
                  </a:lnTo>
                  <a:lnTo>
                    <a:pt x="3398" y="14908"/>
                  </a:lnTo>
                  <a:cubicBezTo>
                    <a:pt x="3278" y="14948"/>
                    <a:pt x="3198" y="15068"/>
                    <a:pt x="3198" y="15228"/>
                  </a:cubicBezTo>
                  <a:lnTo>
                    <a:pt x="3198" y="15708"/>
                  </a:lnTo>
                  <a:cubicBezTo>
                    <a:pt x="3198" y="15827"/>
                    <a:pt x="3278" y="15947"/>
                    <a:pt x="3398" y="15987"/>
                  </a:cubicBezTo>
                  <a:lnTo>
                    <a:pt x="4677" y="16427"/>
                  </a:lnTo>
                  <a:lnTo>
                    <a:pt x="4677" y="19784"/>
                  </a:lnTo>
                  <a:cubicBezTo>
                    <a:pt x="4677" y="19904"/>
                    <a:pt x="4557" y="20064"/>
                    <a:pt x="4397" y="20064"/>
                  </a:cubicBezTo>
                  <a:lnTo>
                    <a:pt x="2278" y="20064"/>
                  </a:lnTo>
                  <a:cubicBezTo>
                    <a:pt x="2159" y="20064"/>
                    <a:pt x="2039" y="20144"/>
                    <a:pt x="2039" y="20304"/>
                  </a:cubicBezTo>
                  <a:lnTo>
                    <a:pt x="2039" y="20504"/>
                  </a:lnTo>
                  <a:cubicBezTo>
                    <a:pt x="2039" y="20624"/>
                    <a:pt x="2159" y="20743"/>
                    <a:pt x="2278" y="20743"/>
                  </a:cubicBezTo>
                  <a:cubicBezTo>
                    <a:pt x="2438" y="20743"/>
                    <a:pt x="2558" y="20863"/>
                    <a:pt x="2558" y="21023"/>
                  </a:cubicBezTo>
                  <a:lnTo>
                    <a:pt x="2558" y="23381"/>
                  </a:lnTo>
                  <a:cubicBezTo>
                    <a:pt x="2558" y="23541"/>
                    <a:pt x="2438" y="23661"/>
                    <a:pt x="2278" y="23661"/>
                  </a:cubicBezTo>
                  <a:lnTo>
                    <a:pt x="600" y="23661"/>
                  </a:lnTo>
                  <a:cubicBezTo>
                    <a:pt x="280" y="23661"/>
                    <a:pt x="0" y="23941"/>
                    <a:pt x="0" y="24301"/>
                  </a:cubicBezTo>
                  <a:lnTo>
                    <a:pt x="0" y="25500"/>
                  </a:lnTo>
                  <a:cubicBezTo>
                    <a:pt x="0" y="25819"/>
                    <a:pt x="240" y="26059"/>
                    <a:pt x="560" y="26059"/>
                  </a:cubicBezTo>
                  <a:lnTo>
                    <a:pt x="14788" y="26059"/>
                  </a:lnTo>
                  <a:cubicBezTo>
                    <a:pt x="15108" y="26059"/>
                    <a:pt x="15388" y="25819"/>
                    <a:pt x="15388" y="25500"/>
                  </a:cubicBezTo>
                  <a:lnTo>
                    <a:pt x="15388" y="24341"/>
                  </a:lnTo>
                  <a:cubicBezTo>
                    <a:pt x="15388" y="24039"/>
                    <a:pt x="15139" y="23738"/>
                    <a:pt x="14809" y="23738"/>
                  </a:cubicBezTo>
                  <a:cubicBezTo>
                    <a:pt x="14789" y="23738"/>
                    <a:pt x="14769" y="23739"/>
                    <a:pt x="14748" y="23741"/>
                  </a:cubicBezTo>
                  <a:lnTo>
                    <a:pt x="13110" y="23741"/>
                  </a:lnTo>
                  <a:cubicBezTo>
                    <a:pt x="12950" y="23701"/>
                    <a:pt x="12830" y="23581"/>
                    <a:pt x="12830" y="23421"/>
                  </a:cubicBezTo>
                  <a:lnTo>
                    <a:pt x="12830" y="21023"/>
                  </a:lnTo>
                  <a:cubicBezTo>
                    <a:pt x="12830" y="20903"/>
                    <a:pt x="12950" y="20783"/>
                    <a:pt x="13070" y="20783"/>
                  </a:cubicBezTo>
                  <a:cubicBezTo>
                    <a:pt x="13230" y="20783"/>
                    <a:pt x="13349" y="20664"/>
                    <a:pt x="13349" y="20544"/>
                  </a:cubicBezTo>
                  <a:lnTo>
                    <a:pt x="13349" y="20344"/>
                  </a:lnTo>
                  <a:cubicBezTo>
                    <a:pt x="13349" y="20184"/>
                    <a:pt x="13230" y="20064"/>
                    <a:pt x="13070" y="20064"/>
                  </a:cubicBezTo>
                  <a:lnTo>
                    <a:pt x="10911" y="20064"/>
                  </a:lnTo>
                  <a:cubicBezTo>
                    <a:pt x="10752" y="20064"/>
                    <a:pt x="10632" y="19944"/>
                    <a:pt x="10632" y="19784"/>
                  </a:cubicBezTo>
                  <a:lnTo>
                    <a:pt x="10632" y="16507"/>
                  </a:lnTo>
                  <a:lnTo>
                    <a:pt x="11951" y="16027"/>
                  </a:lnTo>
                  <a:cubicBezTo>
                    <a:pt x="12070" y="15987"/>
                    <a:pt x="12150" y="15907"/>
                    <a:pt x="12150" y="15787"/>
                  </a:cubicBezTo>
                  <a:lnTo>
                    <a:pt x="12150" y="15228"/>
                  </a:lnTo>
                  <a:cubicBezTo>
                    <a:pt x="12150" y="15108"/>
                    <a:pt x="12070" y="14988"/>
                    <a:pt x="11911" y="14948"/>
                  </a:cubicBezTo>
                  <a:lnTo>
                    <a:pt x="9832" y="14509"/>
                  </a:lnTo>
                  <a:lnTo>
                    <a:pt x="9792" y="14509"/>
                  </a:lnTo>
                  <a:lnTo>
                    <a:pt x="9792" y="13150"/>
                  </a:lnTo>
                  <a:lnTo>
                    <a:pt x="9832" y="13150"/>
                  </a:lnTo>
                  <a:lnTo>
                    <a:pt x="11271" y="12630"/>
                  </a:lnTo>
                  <a:cubicBezTo>
                    <a:pt x="11391" y="12590"/>
                    <a:pt x="11471" y="12470"/>
                    <a:pt x="11471" y="12350"/>
                  </a:cubicBezTo>
                  <a:lnTo>
                    <a:pt x="11471" y="11991"/>
                  </a:lnTo>
                  <a:cubicBezTo>
                    <a:pt x="11471" y="11831"/>
                    <a:pt x="11391" y="11711"/>
                    <a:pt x="11231" y="11671"/>
                  </a:cubicBezTo>
                  <a:lnTo>
                    <a:pt x="9792" y="11351"/>
                  </a:lnTo>
                  <a:lnTo>
                    <a:pt x="9792" y="9992"/>
                  </a:lnTo>
                  <a:lnTo>
                    <a:pt x="10552" y="9712"/>
                  </a:lnTo>
                  <a:cubicBezTo>
                    <a:pt x="10672" y="9672"/>
                    <a:pt x="10752" y="9553"/>
                    <a:pt x="10752" y="9433"/>
                  </a:cubicBezTo>
                  <a:lnTo>
                    <a:pt x="10752" y="9233"/>
                  </a:lnTo>
                  <a:cubicBezTo>
                    <a:pt x="10752" y="9073"/>
                    <a:pt x="10672" y="8953"/>
                    <a:pt x="10512" y="8913"/>
                  </a:cubicBezTo>
                  <a:lnTo>
                    <a:pt x="8513" y="8473"/>
                  </a:lnTo>
                  <a:lnTo>
                    <a:pt x="8513" y="7314"/>
                  </a:lnTo>
                  <a:cubicBezTo>
                    <a:pt x="8513" y="7234"/>
                    <a:pt x="8433" y="7154"/>
                    <a:pt x="8354" y="7154"/>
                  </a:cubicBezTo>
                  <a:lnTo>
                    <a:pt x="8194" y="7154"/>
                  </a:lnTo>
                  <a:cubicBezTo>
                    <a:pt x="8074" y="7154"/>
                    <a:pt x="7954" y="7035"/>
                    <a:pt x="7954" y="6915"/>
                  </a:cubicBezTo>
                  <a:lnTo>
                    <a:pt x="7954" y="6115"/>
                  </a:lnTo>
                  <a:cubicBezTo>
                    <a:pt x="8194" y="6035"/>
                    <a:pt x="8314" y="5955"/>
                    <a:pt x="8314" y="5836"/>
                  </a:cubicBezTo>
                  <a:cubicBezTo>
                    <a:pt x="8314" y="5716"/>
                    <a:pt x="8194" y="5596"/>
                    <a:pt x="7954" y="5556"/>
                  </a:cubicBezTo>
                  <a:lnTo>
                    <a:pt x="7954" y="5316"/>
                  </a:lnTo>
                  <a:cubicBezTo>
                    <a:pt x="8194" y="5276"/>
                    <a:pt x="8314" y="5156"/>
                    <a:pt x="8314" y="5036"/>
                  </a:cubicBezTo>
                  <a:cubicBezTo>
                    <a:pt x="8314" y="4916"/>
                    <a:pt x="8194" y="4796"/>
                    <a:pt x="7954" y="4756"/>
                  </a:cubicBezTo>
                  <a:lnTo>
                    <a:pt x="7954" y="4557"/>
                  </a:lnTo>
                  <a:cubicBezTo>
                    <a:pt x="8194" y="4477"/>
                    <a:pt x="8314" y="4397"/>
                    <a:pt x="8314" y="4277"/>
                  </a:cubicBezTo>
                  <a:cubicBezTo>
                    <a:pt x="8314" y="4117"/>
                    <a:pt x="8194" y="4037"/>
                    <a:pt x="7954" y="3957"/>
                  </a:cubicBezTo>
                  <a:lnTo>
                    <a:pt x="7954" y="3757"/>
                  </a:lnTo>
                  <a:cubicBezTo>
                    <a:pt x="8194" y="3677"/>
                    <a:pt x="8314" y="3597"/>
                    <a:pt x="8314" y="3477"/>
                  </a:cubicBezTo>
                  <a:cubicBezTo>
                    <a:pt x="8314" y="3358"/>
                    <a:pt x="8114" y="3198"/>
                    <a:pt x="7834" y="3158"/>
                  </a:cubicBezTo>
                  <a:cubicBezTo>
                    <a:pt x="7954" y="2878"/>
                    <a:pt x="7994" y="2598"/>
                    <a:pt x="7994" y="2278"/>
                  </a:cubicBezTo>
                  <a:cubicBezTo>
                    <a:pt x="7994" y="1799"/>
                    <a:pt x="7874" y="1359"/>
                    <a:pt x="7674" y="1279"/>
                  </a:cubicBezTo>
                  <a:lnTo>
                    <a:pt x="76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7" name="Google Shape;5217;p103"/>
          <p:cNvGrpSpPr/>
          <p:nvPr/>
        </p:nvGrpSpPr>
        <p:grpSpPr>
          <a:xfrm>
            <a:off x="2169577" y="2982744"/>
            <a:ext cx="318904" cy="198702"/>
            <a:chOff x="2169577" y="2982744"/>
            <a:chExt cx="318904" cy="198702"/>
          </a:xfrm>
        </p:grpSpPr>
        <p:sp>
          <p:nvSpPr>
            <p:cNvPr id="5218" name="Google Shape;5218;p103"/>
            <p:cNvSpPr/>
            <p:nvPr/>
          </p:nvSpPr>
          <p:spPr>
            <a:xfrm>
              <a:off x="2169577" y="3153709"/>
              <a:ext cx="318904" cy="27737"/>
            </a:xfrm>
            <a:custGeom>
              <a:avLst/>
              <a:gdLst/>
              <a:ahLst/>
              <a:cxnLst/>
              <a:rect l="l" t="t" r="r" b="b"/>
              <a:pathLst>
                <a:path w="21144" h="1839" extrusionOk="0">
                  <a:moveTo>
                    <a:pt x="10552" y="0"/>
                  </a:moveTo>
                  <a:cubicBezTo>
                    <a:pt x="4717" y="0"/>
                    <a:pt x="1" y="400"/>
                    <a:pt x="1" y="919"/>
                  </a:cubicBezTo>
                  <a:cubicBezTo>
                    <a:pt x="1" y="1399"/>
                    <a:pt x="4717" y="1839"/>
                    <a:pt x="10552" y="1839"/>
                  </a:cubicBezTo>
                  <a:cubicBezTo>
                    <a:pt x="16427" y="1839"/>
                    <a:pt x="21143" y="1399"/>
                    <a:pt x="21143" y="919"/>
                  </a:cubicBezTo>
                  <a:cubicBezTo>
                    <a:pt x="21143" y="400"/>
                    <a:pt x="16427" y="0"/>
                    <a:pt x="10552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03"/>
            <p:cNvSpPr/>
            <p:nvPr/>
          </p:nvSpPr>
          <p:spPr>
            <a:xfrm>
              <a:off x="2204538" y="3088850"/>
              <a:ext cx="249585" cy="77162"/>
            </a:xfrm>
            <a:custGeom>
              <a:avLst/>
              <a:gdLst/>
              <a:ahLst/>
              <a:cxnLst/>
              <a:rect l="l" t="t" r="r" b="b"/>
              <a:pathLst>
                <a:path w="16548" h="5116" extrusionOk="0">
                  <a:moveTo>
                    <a:pt x="1360" y="0"/>
                  </a:moveTo>
                  <a:lnTo>
                    <a:pt x="1360" y="4357"/>
                  </a:lnTo>
                  <a:lnTo>
                    <a:pt x="1" y="4357"/>
                  </a:lnTo>
                  <a:lnTo>
                    <a:pt x="1" y="5116"/>
                  </a:lnTo>
                  <a:lnTo>
                    <a:pt x="16547" y="5116"/>
                  </a:lnTo>
                  <a:lnTo>
                    <a:pt x="16547" y="4357"/>
                  </a:lnTo>
                  <a:lnTo>
                    <a:pt x="15148" y="4357"/>
                  </a:lnTo>
                  <a:lnTo>
                    <a:pt x="15148" y="0"/>
                  </a:ln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03"/>
            <p:cNvSpPr/>
            <p:nvPr/>
          </p:nvSpPr>
          <p:spPr>
            <a:xfrm>
              <a:off x="2182231" y="2982744"/>
              <a:ext cx="294184" cy="115155"/>
            </a:xfrm>
            <a:custGeom>
              <a:avLst/>
              <a:gdLst/>
              <a:ahLst/>
              <a:cxnLst/>
              <a:rect l="l" t="t" r="r" b="b"/>
              <a:pathLst>
                <a:path w="19505" h="7635" extrusionOk="0">
                  <a:moveTo>
                    <a:pt x="2998" y="1"/>
                  </a:moveTo>
                  <a:cubicBezTo>
                    <a:pt x="2479" y="1"/>
                    <a:pt x="2039" y="400"/>
                    <a:pt x="2039" y="920"/>
                  </a:cubicBezTo>
                  <a:lnTo>
                    <a:pt x="2039" y="3838"/>
                  </a:lnTo>
                  <a:lnTo>
                    <a:pt x="1" y="6635"/>
                  </a:lnTo>
                  <a:lnTo>
                    <a:pt x="1" y="7635"/>
                  </a:lnTo>
                  <a:lnTo>
                    <a:pt x="19505" y="7635"/>
                  </a:lnTo>
                  <a:lnTo>
                    <a:pt x="19505" y="6675"/>
                  </a:lnTo>
                  <a:lnTo>
                    <a:pt x="17467" y="3918"/>
                  </a:lnTo>
                  <a:lnTo>
                    <a:pt x="17467" y="920"/>
                  </a:lnTo>
                  <a:cubicBezTo>
                    <a:pt x="17467" y="400"/>
                    <a:pt x="17027" y="1"/>
                    <a:pt x="16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03"/>
            <p:cNvSpPr/>
            <p:nvPr/>
          </p:nvSpPr>
          <p:spPr>
            <a:xfrm>
              <a:off x="2238896" y="3110538"/>
              <a:ext cx="39803" cy="24132"/>
            </a:xfrm>
            <a:custGeom>
              <a:avLst/>
              <a:gdLst/>
              <a:ahLst/>
              <a:cxnLst/>
              <a:rect l="l" t="t" r="r" b="b"/>
              <a:pathLst>
                <a:path w="2639" h="1600" extrusionOk="0">
                  <a:moveTo>
                    <a:pt x="1" y="1"/>
                  </a:moveTo>
                  <a:lnTo>
                    <a:pt x="1" y="1600"/>
                  </a:lnTo>
                  <a:lnTo>
                    <a:pt x="2639" y="1600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03"/>
            <p:cNvSpPr/>
            <p:nvPr/>
          </p:nvSpPr>
          <p:spPr>
            <a:xfrm>
              <a:off x="2308834" y="3110538"/>
              <a:ext cx="39788" cy="55473"/>
            </a:xfrm>
            <a:custGeom>
              <a:avLst/>
              <a:gdLst/>
              <a:ahLst/>
              <a:cxnLst/>
              <a:rect l="l" t="t" r="r" b="b"/>
              <a:pathLst>
                <a:path w="2638" h="3678" extrusionOk="0">
                  <a:moveTo>
                    <a:pt x="0" y="1"/>
                  </a:moveTo>
                  <a:lnTo>
                    <a:pt x="0" y="3678"/>
                  </a:lnTo>
                  <a:lnTo>
                    <a:pt x="2638" y="3678"/>
                  </a:lnTo>
                  <a:lnTo>
                    <a:pt x="2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03"/>
            <p:cNvSpPr/>
            <p:nvPr/>
          </p:nvSpPr>
          <p:spPr>
            <a:xfrm>
              <a:off x="2379359" y="3110538"/>
              <a:ext cx="39199" cy="24132"/>
            </a:xfrm>
            <a:custGeom>
              <a:avLst/>
              <a:gdLst/>
              <a:ahLst/>
              <a:cxnLst/>
              <a:rect l="l" t="t" r="r" b="b"/>
              <a:pathLst>
                <a:path w="2599" h="1600" extrusionOk="0">
                  <a:moveTo>
                    <a:pt x="0" y="1"/>
                  </a:moveTo>
                  <a:lnTo>
                    <a:pt x="0" y="1600"/>
                  </a:lnTo>
                  <a:lnTo>
                    <a:pt x="2598" y="1600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4" name="Google Shape;5224;p103"/>
          <p:cNvGrpSpPr/>
          <p:nvPr/>
        </p:nvGrpSpPr>
        <p:grpSpPr>
          <a:xfrm>
            <a:off x="2196107" y="2441418"/>
            <a:ext cx="377967" cy="232105"/>
            <a:chOff x="2196107" y="2441418"/>
            <a:chExt cx="377967" cy="232105"/>
          </a:xfrm>
        </p:grpSpPr>
        <p:sp>
          <p:nvSpPr>
            <p:cNvPr id="5225" name="Google Shape;5225;p103"/>
            <p:cNvSpPr/>
            <p:nvPr/>
          </p:nvSpPr>
          <p:spPr>
            <a:xfrm>
              <a:off x="2196107" y="2642166"/>
              <a:ext cx="377967" cy="31357"/>
            </a:xfrm>
            <a:custGeom>
              <a:avLst/>
              <a:gdLst/>
              <a:ahLst/>
              <a:cxnLst/>
              <a:rect l="l" t="t" r="r" b="b"/>
              <a:pathLst>
                <a:path w="25060" h="2079" extrusionOk="0">
                  <a:moveTo>
                    <a:pt x="12510" y="0"/>
                  </a:moveTo>
                  <a:cubicBezTo>
                    <a:pt x="5596" y="0"/>
                    <a:pt x="0" y="480"/>
                    <a:pt x="0" y="1039"/>
                  </a:cubicBezTo>
                  <a:cubicBezTo>
                    <a:pt x="0" y="1639"/>
                    <a:pt x="5596" y="2078"/>
                    <a:pt x="12510" y="2078"/>
                  </a:cubicBezTo>
                  <a:cubicBezTo>
                    <a:pt x="19424" y="2078"/>
                    <a:pt x="25060" y="1639"/>
                    <a:pt x="25060" y="1039"/>
                  </a:cubicBezTo>
                  <a:cubicBezTo>
                    <a:pt x="25060" y="480"/>
                    <a:pt x="19424" y="0"/>
                    <a:pt x="12510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03"/>
            <p:cNvSpPr/>
            <p:nvPr/>
          </p:nvSpPr>
          <p:spPr>
            <a:xfrm>
              <a:off x="2243119" y="2548730"/>
              <a:ext cx="295391" cy="19909"/>
            </a:xfrm>
            <a:custGeom>
              <a:avLst/>
              <a:gdLst/>
              <a:ahLst/>
              <a:cxnLst/>
              <a:rect l="l" t="t" r="r" b="b"/>
              <a:pathLst>
                <a:path w="19585" h="1320" extrusionOk="0">
                  <a:moveTo>
                    <a:pt x="19585" y="0"/>
                  </a:moveTo>
                  <a:lnTo>
                    <a:pt x="1" y="40"/>
                  </a:lnTo>
                  <a:cubicBezTo>
                    <a:pt x="1080" y="520"/>
                    <a:pt x="2119" y="959"/>
                    <a:pt x="3238" y="1319"/>
                  </a:cubicBezTo>
                  <a:lnTo>
                    <a:pt x="16307" y="1319"/>
                  </a:lnTo>
                  <a:cubicBezTo>
                    <a:pt x="17426" y="959"/>
                    <a:pt x="18506" y="520"/>
                    <a:pt x="19585" y="0"/>
                  </a:cubicBez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03"/>
            <p:cNvSpPr/>
            <p:nvPr/>
          </p:nvSpPr>
          <p:spPr>
            <a:xfrm>
              <a:off x="2243119" y="2511356"/>
              <a:ext cx="297201" cy="38596"/>
            </a:xfrm>
            <a:custGeom>
              <a:avLst/>
              <a:gdLst/>
              <a:ahLst/>
              <a:cxnLst/>
              <a:rect l="l" t="t" r="r" b="b"/>
              <a:pathLst>
                <a:path w="19705" h="2559" extrusionOk="0">
                  <a:moveTo>
                    <a:pt x="4437" y="0"/>
                  </a:moveTo>
                  <a:lnTo>
                    <a:pt x="1" y="2558"/>
                  </a:lnTo>
                  <a:lnTo>
                    <a:pt x="19705" y="2558"/>
                  </a:lnTo>
                  <a:cubicBezTo>
                    <a:pt x="18386" y="1719"/>
                    <a:pt x="16587" y="879"/>
                    <a:pt x="15308" y="0"/>
                  </a:cubicBezTo>
                  <a:cubicBezTo>
                    <a:pt x="13490" y="100"/>
                    <a:pt x="11681" y="150"/>
                    <a:pt x="9873" y="150"/>
                  </a:cubicBezTo>
                  <a:cubicBezTo>
                    <a:pt x="8064" y="150"/>
                    <a:pt x="6255" y="100"/>
                    <a:pt x="44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03"/>
            <p:cNvSpPr/>
            <p:nvPr/>
          </p:nvSpPr>
          <p:spPr>
            <a:xfrm>
              <a:off x="2291941" y="2560781"/>
              <a:ext cx="198350" cy="37390"/>
            </a:xfrm>
            <a:custGeom>
              <a:avLst/>
              <a:gdLst/>
              <a:ahLst/>
              <a:cxnLst/>
              <a:rect l="l" t="t" r="r" b="b"/>
              <a:pathLst>
                <a:path w="13151" h="2479" extrusionOk="0">
                  <a:moveTo>
                    <a:pt x="1" y="0"/>
                  </a:moveTo>
                  <a:lnTo>
                    <a:pt x="1" y="2478"/>
                  </a:lnTo>
                  <a:lnTo>
                    <a:pt x="13150" y="2478"/>
                  </a:lnTo>
                  <a:lnTo>
                    <a:pt x="13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03"/>
            <p:cNvSpPr/>
            <p:nvPr/>
          </p:nvSpPr>
          <p:spPr>
            <a:xfrm>
              <a:off x="2291941" y="2497480"/>
              <a:ext cx="198350" cy="24132"/>
            </a:xfrm>
            <a:custGeom>
              <a:avLst/>
              <a:gdLst/>
              <a:ahLst/>
              <a:cxnLst/>
              <a:rect l="l" t="t" r="r" b="b"/>
              <a:pathLst>
                <a:path w="13151" h="1600" extrusionOk="0">
                  <a:moveTo>
                    <a:pt x="1" y="1"/>
                  </a:moveTo>
                  <a:lnTo>
                    <a:pt x="1" y="1600"/>
                  </a:lnTo>
                  <a:lnTo>
                    <a:pt x="13150" y="1600"/>
                  </a:lnTo>
                  <a:lnTo>
                    <a:pt x="13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03"/>
            <p:cNvSpPr/>
            <p:nvPr/>
          </p:nvSpPr>
          <p:spPr>
            <a:xfrm>
              <a:off x="2243119" y="2478189"/>
              <a:ext cx="295391" cy="19909"/>
            </a:xfrm>
            <a:custGeom>
              <a:avLst/>
              <a:gdLst/>
              <a:ahLst/>
              <a:cxnLst/>
              <a:rect l="l" t="t" r="r" b="b"/>
              <a:pathLst>
                <a:path w="19585" h="1320" extrusionOk="0">
                  <a:moveTo>
                    <a:pt x="19585" y="1"/>
                  </a:moveTo>
                  <a:lnTo>
                    <a:pt x="1" y="41"/>
                  </a:lnTo>
                  <a:cubicBezTo>
                    <a:pt x="1080" y="520"/>
                    <a:pt x="2119" y="960"/>
                    <a:pt x="3238" y="1320"/>
                  </a:cubicBezTo>
                  <a:lnTo>
                    <a:pt x="16307" y="1320"/>
                  </a:lnTo>
                  <a:cubicBezTo>
                    <a:pt x="17426" y="960"/>
                    <a:pt x="18506" y="520"/>
                    <a:pt x="19585" y="1"/>
                  </a:cubicBez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03"/>
            <p:cNvSpPr/>
            <p:nvPr/>
          </p:nvSpPr>
          <p:spPr>
            <a:xfrm>
              <a:off x="2243119" y="2441418"/>
              <a:ext cx="297201" cy="37993"/>
            </a:xfrm>
            <a:custGeom>
              <a:avLst/>
              <a:gdLst/>
              <a:ahLst/>
              <a:cxnLst/>
              <a:rect l="l" t="t" r="r" b="b"/>
              <a:pathLst>
                <a:path w="19705" h="2519" extrusionOk="0">
                  <a:moveTo>
                    <a:pt x="3837" y="1"/>
                  </a:moveTo>
                  <a:lnTo>
                    <a:pt x="1" y="2519"/>
                  </a:lnTo>
                  <a:lnTo>
                    <a:pt x="19705" y="2519"/>
                  </a:lnTo>
                  <a:lnTo>
                    <a:pt x="15828" y="1"/>
                  </a:lnTo>
                  <a:cubicBezTo>
                    <a:pt x="13829" y="201"/>
                    <a:pt x="11831" y="321"/>
                    <a:pt x="9833" y="321"/>
                  </a:cubicBezTo>
                  <a:cubicBezTo>
                    <a:pt x="7834" y="321"/>
                    <a:pt x="5836" y="201"/>
                    <a:pt x="3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03"/>
            <p:cNvSpPr/>
            <p:nvPr/>
          </p:nvSpPr>
          <p:spPr>
            <a:xfrm>
              <a:off x="2219606" y="2583691"/>
              <a:ext cx="327954" cy="71747"/>
            </a:xfrm>
            <a:custGeom>
              <a:avLst/>
              <a:gdLst/>
              <a:ahLst/>
              <a:cxnLst/>
              <a:rect l="l" t="t" r="r" b="b"/>
              <a:pathLst>
                <a:path w="21744" h="4757" extrusionOk="0">
                  <a:moveTo>
                    <a:pt x="1" y="0"/>
                  </a:moveTo>
                  <a:lnTo>
                    <a:pt x="1" y="4756"/>
                  </a:lnTo>
                  <a:lnTo>
                    <a:pt x="21743" y="4756"/>
                  </a:lnTo>
                  <a:lnTo>
                    <a:pt x="217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03"/>
            <p:cNvSpPr/>
            <p:nvPr/>
          </p:nvSpPr>
          <p:spPr>
            <a:xfrm>
              <a:off x="2225639" y="2568624"/>
              <a:ext cx="21115" cy="25927"/>
            </a:xfrm>
            <a:custGeom>
              <a:avLst/>
              <a:gdLst/>
              <a:ahLst/>
              <a:cxnLst/>
              <a:rect l="l" t="t" r="r" b="b"/>
              <a:pathLst>
                <a:path w="1400" h="1719" extrusionOk="0">
                  <a:moveTo>
                    <a:pt x="0" y="0"/>
                  </a:moveTo>
                  <a:lnTo>
                    <a:pt x="0" y="1719"/>
                  </a:lnTo>
                  <a:lnTo>
                    <a:pt x="1399" y="1719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03"/>
            <p:cNvSpPr/>
            <p:nvPr/>
          </p:nvSpPr>
          <p:spPr>
            <a:xfrm>
              <a:off x="2219606" y="2577055"/>
              <a:ext cx="33770" cy="18702"/>
            </a:xfrm>
            <a:custGeom>
              <a:avLst/>
              <a:gdLst/>
              <a:ahLst/>
              <a:cxnLst/>
              <a:rect l="l" t="t" r="r" b="b"/>
              <a:pathLst>
                <a:path w="2239" h="1240" extrusionOk="0">
                  <a:moveTo>
                    <a:pt x="1" y="1"/>
                  </a:moveTo>
                  <a:lnTo>
                    <a:pt x="1" y="1240"/>
                  </a:lnTo>
                  <a:lnTo>
                    <a:pt x="2239" y="1240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03"/>
            <p:cNvSpPr/>
            <p:nvPr/>
          </p:nvSpPr>
          <p:spPr>
            <a:xfrm>
              <a:off x="2267839" y="2568624"/>
              <a:ext cx="21115" cy="25927"/>
            </a:xfrm>
            <a:custGeom>
              <a:avLst/>
              <a:gdLst/>
              <a:ahLst/>
              <a:cxnLst/>
              <a:rect l="l" t="t" r="r" b="b"/>
              <a:pathLst>
                <a:path w="1400" h="1719" extrusionOk="0">
                  <a:moveTo>
                    <a:pt x="0" y="0"/>
                  </a:moveTo>
                  <a:lnTo>
                    <a:pt x="0" y="1719"/>
                  </a:lnTo>
                  <a:lnTo>
                    <a:pt x="1399" y="1719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03"/>
            <p:cNvSpPr/>
            <p:nvPr/>
          </p:nvSpPr>
          <p:spPr>
            <a:xfrm>
              <a:off x="2261203" y="2577055"/>
              <a:ext cx="33770" cy="18702"/>
            </a:xfrm>
            <a:custGeom>
              <a:avLst/>
              <a:gdLst/>
              <a:ahLst/>
              <a:cxnLst/>
              <a:rect l="l" t="t" r="r" b="b"/>
              <a:pathLst>
                <a:path w="2239" h="1240" extrusionOk="0">
                  <a:moveTo>
                    <a:pt x="1" y="1"/>
                  </a:moveTo>
                  <a:lnTo>
                    <a:pt x="1" y="1240"/>
                  </a:lnTo>
                  <a:lnTo>
                    <a:pt x="2239" y="1240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03"/>
            <p:cNvSpPr/>
            <p:nvPr/>
          </p:nvSpPr>
          <p:spPr>
            <a:xfrm>
              <a:off x="2310025" y="2568624"/>
              <a:ext cx="21115" cy="25927"/>
            </a:xfrm>
            <a:custGeom>
              <a:avLst/>
              <a:gdLst/>
              <a:ahLst/>
              <a:cxnLst/>
              <a:rect l="l" t="t" r="r" b="b"/>
              <a:pathLst>
                <a:path w="1400" h="1719" extrusionOk="0">
                  <a:moveTo>
                    <a:pt x="1" y="0"/>
                  </a:moveTo>
                  <a:lnTo>
                    <a:pt x="1" y="1719"/>
                  </a:lnTo>
                  <a:lnTo>
                    <a:pt x="1400" y="171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03"/>
            <p:cNvSpPr/>
            <p:nvPr/>
          </p:nvSpPr>
          <p:spPr>
            <a:xfrm>
              <a:off x="2303404" y="2577055"/>
              <a:ext cx="33770" cy="18702"/>
            </a:xfrm>
            <a:custGeom>
              <a:avLst/>
              <a:gdLst/>
              <a:ahLst/>
              <a:cxnLst/>
              <a:rect l="l" t="t" r="r" b="b"/>
              <a:pathLst>
                <a:path w="2239" h="1240" extrusionOk="0">
                  <a:moveTo>
                    <a:pt x="0" y="1"/>
                  </a:moveTo>
                  <a:lnTo>
                    <a:pt x="0" y="1240"/>
                  </a:lnTo>
                  <a:lnTo>
                    <a:pt x="2238" y="1240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03"/>
            <p:cNvSpPr/>
            <p:nvPr/>
          </p:nvSpPr>
          <p:spPr>
            <a:xfrm>
              <a:off x="2436024" y="2568624"/>
              <a:ext cx="21100" cy="25927"/>
            </a:xfrm>
            <a:custGeom>
              <a:avLst/>
              <a:gdLst/>
              <a:ahLst/>
              <a:cxnLst/>
              <a:rect l="l" t="t" r="r" b="b"/>
              <a:pathLst>
                <a:path w="1399" h="1719" extrusionOk="0">
                  <a:moveTo>
                    <a:pt x="0" y="0"/>
                  </a:moveTo>
                  <a:lnTo>
                    <a:pt x="0" y="1719"/>
                  </a:lnTo>
                  <a:lnTo>
                    <a:pt x="1399" y="1719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03"/>
            <p:cNvSpPr/>
            <p:nvPr/>
          </p:nvSpPr>
          <p:spPr>
            <a:xfrm>
              <a:off x="2429991" y="2577055"/>
              <a:ext cx="33770" cy="18702"/>
            </a:xfrm>
            <a:custGeom>
              <a:avLst/>
              <a:gdLst/>
              <a:ahLst/>
              <a:cxnLst/>
              <a:rect l="l" t="t" r="r" b="b"/>
              <a:pathLst>
                <a:path w="2239" h="1240" extrusionOk="0">
                  <a:moveTo>
                    <a:pt x="0" y="1"/>
                  </a:moveTo>
                  <a:lnTo>
                    <a:pt x="0" y="1240"/>
                  </a:lnTo>
                  <a:lnTo>
                    <a:pt x="2239" y="1240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03"/>
            <p:cNvSpPr/>
            <p:nvPr/>
          </p:nvSpPr>
          <p:spPr>
            <a:xfrm>
              <a:off x="2478210" y="2568624"/>
              <a:ext cx="21115" cy="25927"/>
            </a:xfrm>
            <a:custGeom>
              <a:avLst/>
              <a:gdLst/>
              <a:ahLst/>
              <a:cxnLst/>
              <a:rect l="l" t="t" r="r" b="b"/>
              <a:pathLst>
                <a:path w="1400" h="1719" extrusionOk="0">
                  <a:moveTo>
                    <a:pt x="1" y="0"/>
                  </a:moveTo>
                  <a:lnTo>
                    <a:pt x="1" y="1719"/>
                  </a:lnTo>
                  <a:lnTo>
                    <a:pt x="1400" y="1719"/>
                  </a:lnTo>
                  <a:lnTo>
                    <a:pt x="1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03"/>
            <p:cNvSpPr/>
            <p:nvPr/>
          </p:nvSpPr>
          <p:spPr>
            <a:xfrm>
              <a:off x="2471589" y="2577055"/>
              <a:ext cx="33770" cy="18702"/>
            </a:xfrm>
            <a:custGeom>
              <a:avLst/>
              <a:gdLst/>
              <a:ahLst/>
              <a:cxnLst/>
              <a:rect l="l" t="t" r="r" b="b"/>
              <a:pathLst>
                <a:path w="2239" h="1240" extrusionOk="0">
                  <a:moveTo>
                    <a:pt x="0" y="1"/>
                  </a:moveTo>
                  <a:lnTo>
                    <a:pt x="0" y="1240"/>
                  </a:lnTo>
                  <a:lnTo>
                    <a:pt x="2238" y="1240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03"/>
            <p:cNvSpPr/>
            <p:nvPr/>
          </p:nvSpPr>
          <p:spPr>
            <a:xfrm>
              <a:off x="2520411" y="2568624"/>
              <a:ext cx="21115" cy="25927"/>
            </a:xfrm>
            <a:custGeom>
              <a:avLst/>
              <a:gdLst/>
              <a:ahLst/>
              <a:cxnLst/>
              <a:rect l="l" t="t" r="r" b="b"/>
              <a:pathLst>
                <a:path w="1400" h="1719" extrusionOk="0">
                  <a:moveTo>
                    <a:pt x="1" y="0"/>
                  </a:moveTo>
                  <a:lnTo>
                    <a:pt x="1" y="1719"/>
                  </a:lnTo>
                  <a:lnTo>
                    <a:pt x="1399" y="1719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03"/>
            <p:cNvSpPr/>
            <p:nvPr/>
          </p:nvSpPr>
          <p:spPr>
            <a:xfrm>
              <a:off x="2513775" y="2577055"/>
              <a:ext cx="33785" cy="18702"/>
            </a:xfrm>
            <a:custGeom>
              <a:avLst/>
              <a:gdLst/>
              <a:ahLst/>
              <a:cxnLst/>
              <a:rect l="l" t="t" r="r" b="b"/>
              <a:pathLst>
                <a:path w="2240" h="1240" extrusionOk="0">
                  <a:moveTo>
                    <a:pt x="1" y="1"/>
                  </a:moveTo>
                  <a:lnTo>
                    <a:pt x="1" y="1240"/>
                  </a:lnTo>
                  <a:lnTo>
                    <a:pt x="2239" y="1240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03"/>
            <p:cNvSpPr/>
            <p:nvPr/>
          </p:nvSpPr>
          <p:spPr>
            <a:xfrm>
              <a:off x="2344398" y="2560781"/>
              <a:ext cx="75955" cy="37390"/>
            </a:xfrm>
            <a:custGeom>
              <a:avLst/>
              <a:gdLst/>
              <a:ahLst/>
              <a:cxnLst/>
              <a:rect l="l" t="t" r="r" b="b"/>
              <a:pathLst>
                <a:path w="5036" h="2479" extrusionOk="0">
                  <a:moveTo>
                    <a:pt x="0" y="0"/>
                  </a:moveTo>
                  <a:lnTo>
                    <a:pt x="0" y="2478"/>
                  </a:lnTo>
                  <a:lnTo>
                    <a:pt x="5036" y="2478"/>
                  </a:lnTo>
                  <a:lnTo>
                    <a:pt x="50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03"/>
            <p:cNvSpPr/>
            <p:nvPr/>
          </p:nvSpPr>
          <p:spPr>
            <a:xfrm>
              <a:off x="2352226" y="2593932"/>
              <a:ext cx="61506" cy="61506"/>
            </a:xfrm>
            <a:custGeom>
              <a:avLst/>
              <a:gdLst/>
              <a:ahLst/>
              <a:cxnLst/>
              <a:rect l="l" t="t" r="r" b="b"/>
              <a:pathLst>
                <a:path w="4078" h="4078" extrusionOk="0">
                  <a:moveTo>
                    <a:pt x="2039" y="1"/>
                  </a:moveTo>
                  <a:cubicBezTo>
                    <a:pt x="920" y="1"/>
                    <a:pt x="1" y="880"/>
                    <a:pt x="1" y="2039"/>
                  </a:cubicBezTo>
                  <a:lnTo>
                    <a:pt x="1" y="4077"/>
                  </a:lnTo>
                  <a:lnTo>
                    <a:pt x="4077" y="4077"/>
                  </a:lnTo>
                  <a:lnTo>
                    <a:pt x="4077" y="2039"/>
                  </a:lnTo>
                  <a:cubicBezTo>
                    <a:pt x="4077" y="880"/>
                    <a:pt x="3198" y="1"/>
                    <a:pt x="2039" y="1"/>
                  </a:cubicBez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03"/>
            <p:cNvSpPr/>
            <p:nvPr/>
          </p:nvSpPr>
          <p:spPr>
            <a:xfrm>
              <a:off x="2333539" y="2535458"/>
              <a:ext cx="97674" cy="26545"/>
            </a:xfrm>
            <a:custGeom>
              <a:avLst/>
              <a:gdLst/>
              <a:ahLst/>
              <a:cxnLst/>
              <a:rect l="l" t="t" r="r" b="b"/>
              <a:pathLst>
                <a:path w="6476" h="1760" extrusionOk="0">
                  <a:moveTo>
                    <a:pt x="1160" y="1"/>
                  </a:moveTo>
                  <a:lnTo>
                    <a:pt x="1" y="1759"/>
                  </a:lnTo>
                  <a:lnTo>
                    <a:pt x="6475" y="1759"/>
                  </a:lnTo>
                  <a:cubicBezTo>
                    <a:pt x="6076" y="1200"/>
                    <a:pt x="5716" y="600"/>
                    <a:pt x="5316" y="1"/>
                  </a:cubicBezTo>
                  <a:cubicBezTo>
                    <a:pt x="4597" y="121"/>
                    <a:pt x="3917" y="201"/>
                    <a:pt x="3198" y="201"/>
                  </a:cubicBezTo>
                  <a:cubicBezTo>
                    <a:pt x="2519" y="201"/>
                    <a:pt x="1839" y="121"/>
                    <a:pt x="11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03"/>
            <p:cNvSpPr/>
            <p:nvPr/>
          </p:nvSpPr>
          <p:spPr>
            <a:xfrm>
              <a:off x="2515886" y="2608291"/>
              <a:ext cx="7255" cy="31779"/>
            </a:xfrm>
            <a:custGeom>
              <a:avLst/>
              <a:gdLst/>
              <a:ahLst/>
              <a:cxnLst/>
              <a:rect l="l" t="t" r="r" b="b"/>
              <a:pathLst>
                <a:path w="481" h="2107" extrusionOk="0">
                  <a:moveTo>
                    <a:pt x="213" y="0"/>
                  </a:moveTo>
                  <a:cubicBezTo>
                    <a:pt x="111" y="0"/>
                    <a:pt x="21" y="104"/>
                    <a:pt x="21" y="208"/>
                  </a:cubicBezTo>
                  <a:lnTo>
                    <a:pt x="21" y="1926"/>
                  </a:lnTo>
                  <a:cubicBezTo>
                    <a:pt x="1" y="2046"/>
                    <a:pt x="121" y="2106"/>
                    <a:pt x="241" y="2106"/>
                  </a:cubicBezTo>
                  <a:cubicBezTo>
                    <a:pt x="361" y="2106"/>
                    <a:pt x="480" y="2046"/>
                    <a:pt x="460" y="1926"/>
                  </a:cubicBezTo>
                  <a:lnTo>
                    <a:pt x="460" y="208"/>
                  </a:lnTo>
                  <a:cubicBezTo>
                    <a:pt x="460" y="88"/>
                    <a:pt x="381" y="8"/>
                    <a:pt x="261" y="8"/>
                  </a:cubicBezTo>
                  <a:cubicBezTo>
                    <a:pt x="245" y="3"/>
                    <a:pt x="229" y="0"/>
                    <a:pt x="213" y="0"/>
                  </a:cubicBez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03"/>
            <p:cNvSpPr/>
            <p:nvPr/>
          </p:nvSpPr>
          <p:spPr>
            <a:xfrm>
              <a:off x="2485450" y="2608291"/>
              <a:ext cx="6651" cy="32080"/>
            </a:xfrm>
            <a:custGeom>
              <a:avLst/>
              <a:gdLst/>
              <a:ahLst/>
              <a:cxnLst/>
              <a:rect l="l" t="t" r="r" b="b"/>
              <a:pathLst>
                <a:path w="441" h="2127" extrusionOk="0">
                  <a:moveTo>
                    <a:pt x="192" y="0"/>
                  </a:moveTo>
                  <a:cubicBezTo>
                    <a:pt x="90" y="0"/>
                    <a:pt x="0" y="104"/>
                    <a:pt x="0" y="208"/>
                  </a:cubicBezTo>
                  <a:lnTo>
                    <a:pt x="0" y="1926"/>
                  </a:lnTo>
                  <a:cubicBezTo>
                    <a:pt x="0" y="2046"/>
                    <a:pt x="120" y="2126"/>
                    <a:pt x="240" y="2126"/>
                  </a:cubicBezTo>
                  <a:cubicBezTo>
                    <a:pt x="360" y="2126"/>
                    <a:pt x="440" y="2046"/>
                    <a:pt x="440" y="1926"/>
                  </a:cubicBezTo>
                  <a:lnTo>
                    <a:pt x="440" y="208"/>
                  </a:lnTo>
                  <a:cubicBezTo>
                    <a:pt x="440" y="88"/>
                    <a:pt x="360" y="8"/>
                    <a:pt x="240" y="8"/>
                  </a:cubicBezTo>
                  <a:cubicBezTo>
                    <a:pt x="224" y="3"/>
                    <a:pt x="208" y="0"/>
                    <a:pt x="192" y="0"/>
                  </a:cubicBez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03"/>
            <p:cNvSpPr/>
            <p:nvPr/>
          </p:nvSpPr>
          <p:spPr>
            <a:xfrm>
              <a:off x="2454712" y="2608291"/>
              <a:ext cx="6636" cy="32080"/>
            </a:xfrm>
            <a:custGeom>
              <a:avLst/>
              <a:gdLst/>
              <a:ahLst/>
              <a:cxnLst/>
              <a:rect l="l" t="t" r="r" b="b"/>
              <a:pathLst>
                <a:path w="440" h="2127" extrusionOk="0">
                  <a:moveTo>
                    <a:pt x="192" y="0"/>
                  </a:moveTo>
                  <a:cubicBezTo>
                    <a:pt x="90" y="0"/>
                    <a:pt x="0" y="104"/>
                    <a:pt x="0" y="208"/>
                  </a:cubicBezTo>
                  <a:lnTo>
                    <a:pt x="0" y="1926"/>
                  </a:lnTo>
                  <a:cubicBezTo>
                    <a:pt x="0" y="2046"/>
                    <a:pt x="120" y="2126"/>
                    <a:pt x="240" y="2126"/>
                  </a:cubicBezTo>
                  <a:cubicBezTo>
                    <a:pt x="360" y="2126"/>
                    <a:pt x="440" y="2046"/>
                    <a:pt x="440" y="1926"/>
                  </a:cubicBezTo>
                  <a:lnTo>
                    <a:pt x="440" y="208"/>
                  </a:lnTo>
                  <a:cubicBezTo>
                    <a:pt x="440" y="88"/>
                    <a:pt x="360" y="8"/>
                    <a:pt x="240" y="8"/>
                  </a:cubicBezTo>
                  <a:cubicBezTo>
                    <a:pt x="224" y="3"/>
                    <a:pt x="208" y="0"/>
                    <a:pt x="192" y="0"/>
                  </a:cubicBez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03"/>
            <p:cNvSpPr/>
            <p:nvPr/>
          </p:nvSpPr>
          <p:spPr>
            <a:xfrm>
              <a:off x="2305515" y="2608291"/>
              <a:ext cx="7240" cy="31779"/>
            </a:xfrm>
            <a:custGeom>
              <a:avLst/>
              <a:gdLst/>
              <a:ahLst/>
              <a:cxnLst/>
              <a:rect l="l" t="t" r="r" b="b"/>
              <a:pathLst>
                <a:path w="480" h="2107" extrusionOk="0">
                  <a:moveTo>
                    <a:pt x="268" y="0"/>
                  </a:moveTo>
                  <a:cubicBezTo>
                    <a:pt x="252" y="0"/>
                    <a:pt x="236" y="3"/>
                    <a:pt x="220" y="8"/>
                  </a:cubicBezTo>
                  <a:cubicBezTo>
                    <a:pt x="100" y="8"/>
                    <a:pt x="20" y="88"/>
                    <a:pt x="20" y="208"/>
                  </a:cubicBezTo>
                  <a:lnTo>
                    <a:pt x="20" y="1926"/>
                  </a:lnTo>
                  <a:cubicBezTo>
                    <a:pt x="0" y="2046"/>
                    <a:pt x="120" y="2106"/>
                    <a:pt x="240" y="2106"/>
                  </a:cubicBezTo>
                  <a:cubicBezTo>
                    <a:pt x="360" y="2106"/>
                    <a:pt x="480" y="2046"/>
                    <a:pt x="460" y="1926"/>
                  </a:cubicBezTo>
                  <a:lnTo>
                    <a:pt x="460" y="208"/>
                  </a:lnTo>
                  <a:cubicBezTo>
                    <a:pt x="460" y="104"/>
                    <a:pt x="370" y="0"/>
                    <a:pt x="268" y="0"/>
                  </a:cubicBez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03"/>
            <p:cNvSpPr/>
            <p:nvPr/>
          </p:nvSpPr>
          <p:spPr>
            <a:xfrm>
              <a:off x="2274461" y="2608291"/>
              <a:ext cx="7556" cy="31779"/>
            </a:xfrm>
            <a:custGeom>
              <a:avLst/>
              <a:gdLst/>
              <a:ahLst/>
              <a:cxnLst/>
              <a:rect l="l" t="t" r="r" b="b"/>
              <a:pathLst>
                <a:path w="501" h="2107" extrusionOk="0">
                  <a:moveTo>
                    <a:pt x="193" y="0"/>
                  </a:moveTo>
                  <a:cubicBezTo>
                    <a:pt x="91" y="0"/>
                    <a:pt x="1" y="104"/>
                    <a:pt x="1" y="208"/>
                  </a:cubicBezTo>
                  <a:lnTo>
                    <a:pt x="1" y="1926"/>
                  </a:lnTo>
                  <a:cubicBezTo>
                    <a:pt x="1" y="2046"/>
                    <a:pt x="131" y="2106"/>
                    <a:pt x="256" y="2106"/>
                  </a:cubicBezTo>
                  <a:cubicBezTo>
                    <a:pt x="381" y="2106"/>
                    <a:pt x="500" y="2046"/>
                    <a:pt x="480" y="1926"/>
                  </a:cubicBezTo>
                  <a:lnTo>
                    <a:pt x="480" y="208"/>
                  </a:lnTo>
                  <a:cubicBezTo>
                    <a:pt x="480" y="88"/>
                    <a:pt x="361" y="8"/>
                    <a:pt x="241" y="8"/>
                  </a:cubicBezTo>
                  <a:cubicBezTo>
                    <a:pt x="225" y="3"/>
                    <a:pt x="209" y="0"/>
                    <a:pt x="193" y="0"/>
                  </a:cubicBez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03"/>
            <p:cNvSpPr/>
            <p:nvPr/>
          </p:nvSpPr>
          <p:spPr>
            <a:xfrm>
              <a:off x="2243798" y="2608291"/>
              <a:ext cx="7481" cy="31779"/>
            </a:xfrm>
            <a:custGeom>
              <a:avLst/>
              <a:gdLst/>
              <a:ahLst/>
              <a:cxnLst/>
              <a:rect l="l" t="t" r="r" b="b"/>
              <a:pathLst>
                <a:path w="496" h="2107" extrusionOk="0">
                  <a:moveTo>
                    <a:pt x="188" y="0"/>
                  </a:moveTo>
                  <a:cubicBezTo>
                    <a:pt x="86" y="0"/>
                    <a:pt x="1" y="104"/>
                    <a:pt x="35" y="208"/>
                  </a:cubicBezTo>
                  <a:lnTo>
                    <a:pt x="35" y="1926"/>
                  </a:lnTo>
                  <a:cubicBezTo>
                    <a:pt x="16" y="2046"/>
                    <a:pt x="135" y="2106"/>
                    <a:pt x="255" y="2106"/>
                  </a:cubicBezTo>
                  <a:cubicBezTo>
                    <a:pt x="375" y="2106"/>
                    <a:pt x="495" y="2046"/>
                    <a:pt x="475" y="1926"/>
                  </a:cubicBezTo>
                  <a:lnTo>
                    <a:pt x="475" y="208"/>
                  </a:lnTo>
                  <a:cubicBezTo>
                    <a:pt x="475" y="88"/>
                    <a:pt x="355" y="8"/>
                    <a:pt x="235" y="8"/>
                  </a:cubicBezTo>
                  <a:cubicBezTo>
                    <a:pt x="219" y="3"/>
                    <a:pt x="203" y="0"/>
                    <a:pt x="188" y="0"/>
                  </a:cubicBezTo>
                  <a:close/>
                </a:path>
              </a:pathLst>
            </a:custGeom>
            <a:solidFill>
              <a:srgbClr val="C7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8" name="Google Shape;5278;p103"/>
          <p:cNvGrpSpPr/>
          <p:nvPr/>
        </p:nvGrpSpPr>
        <p:grpSpPr>
          <a:xfrm>
            <a:off x="2014649" y="3487299"/>
            <a:ext cx="553407" cy="220642"/>
            <a:chOff x="2014649" y="3487299"/>
            <a:chExt cx="553407" cy="220642"/>
          </a:xfrm>
        </p:grpSpPr>
        <p:sp>
          <p:nvSpPr>
            <p:cNvPr id="5279" name="Google Shape;5279;p103"/>
            <p:cNvSpPr/>
            <p:nvPr/>
          </p:nvSpPr>
          <p:spPr>
            <a:xfrm>
              <a:off x="2014649" y="3675981"/>
              <a:ext cx="553407" cy="31960"/>
            </a:xfrm>
            <a:custGeom>
              <a:avLst/>
              <a:gdLst/>
              <a:ahLst/>
              <a:cxnLst/>
              <a:rect l="l" t="t" r="r" b="b"/>
              <a:pathLst>
                <a:path w="36692" h="2119" extrusionOk="0">
                  <a:moveTo>
                    <a:pt x="18346" y="0"/>
                  </a:moveTo>
                  <a:cubicBezTo>
                    <a:pt x="8194" y="0"/>
                    <a:pt x="1" y="480"/>
                    <a:pt x="1" y="1080"/>
                  </a:cubicBezTo>
                  <a:cubicBezTo>
                    <a:pt x="1" y="1639"/>
                    <a:pt x="8194" y="2119"/>
                    <a:pt x="18346" y="2119"/>
                  </a:cubicBezTo>
                  <a:cubicBezTo>
                    <a:pt x="28498" y="2119"/>
                    <a:pt x="36691" y="1639"/>
                    <a:pt x="36691" y="1080"/>
                  </a:cubicBezTo>
                  <a:cubicBezTo>
                    <a:pt x="36691" y="480"/>
                    <a:pt x="28498" y="0"/>
                    <a:pt x="18346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103"/>
            <p:cNvSpPr/>
            <p:nvPr/>
          </p:nvSpPr>
          <p:spPr>
            <a:xfrm>
              <a:off x="2056247" y="3534930"/>
              <a:ext cx="466592" cy="143480"/>
            </a:xfrm>
            <a:custGeom>
              <a:avLst/>
              <a:gdLst/>
              <a:ahLst/>
              <a:cxnLst/>
              <a:rect l="l" t="t" r="r" b="b"/>
              <a:pathLst>
                <a:path w="30936" h="9513" extrusionOk="0">
                  <a:moveTo>
                    <a:pt x="1" y="0"/>
                  </a:moveTo>
                  <a:lnTo>
                    <a:pt x="1" y="9512"/>
                  </a:lnTo>
                  <a:lnTo>
                    <a:pt x="30935" y="9512"/>
                  </a:lnTo>
                  <a:lnTo>
                    <a:pt x="309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103"/>
            <p:cNvSpPr/>
            <p:nvPr/>
          </p:nvSpPr>
          <p:spPr>
            <a:xfrm>
              <a:off x="2041180" y="3673568"/>
              <a:ext cx="497934" cy="15686"/>
            </a:xfrm>
            <a:custGeom>
              <a:avLst/>
              <a:gdLst/>
              <a:ahLst/>
              <a:cxnLst/>
              <a:rect l="l" t="t" r="r" b="b"/>
              <a:pathLst>
                <a:path w="33014" h="1040" extrusionOk="0">
                  <a:moveTo>
                    <a:pt x="0" y="1"/>
                  </a:moveTo>
                  <a:lnTo>
                    <a:pt x="0" y="1040"/>
                  </a:lnTo>
                  <a:lnTo>
                    <a:pt x="33014" y="1040"/>
                  </a:lnTo>
                  <a:lnTo>
                    <a:pt x="3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103"/>
            <p:cNvSpPr/>
            <p:nvPr/>
          </p:nvSpPr>
          <p:spPr>
            <a:xfrm>
              <a:off x="2055644" y="3604852"/>
              <a:ext cx="468402" cy="20512"/>
            </a:xfrm>
            <a:custGeom>
              <a:avLst/>
              <a:gdLst/>
              <a:ahLst/>
              <a:cxnLst/>
              <a:rect l="l" t="t" r="r" b="b"/>
              <a:pathLst>
                <a:path w="31056" h="1360" extrusionOk="0">
                  <a:moveTo>
                    <a:pt x="1" y="0"/>
                  </a:moveTo>
                  <a:lnTo>
                    <a:pt x="1" y="1359"/>
                  </a:lnTo>
                  <a:lnTo>
                    <a:pt x="31055" y="1359"/>
                  </a:lnTo>
                  <a:lnTo>
                    <a:pt x="31055" y="0"/>
                  </a:lnTo>
                  <a:close/>
                </a:path>
              </a:pathLst>
            </a:custGeom>
            <a:solidFill>
              <a:srgbClr val="248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103"/>
            <p:cNvSpPr/>
            <p:nvPr/>
          </p:nvSpPr>
          <p:spPr>
            <a:xfrm>
              <a:off x="2027922" y="3532516"/>
              <a:ext cx="138050" cy="40994"/>
            </a:xfrm>
            <a:custGeom>
              <a:avLst/>
              <a:gdLst/>
              <a:ahLst/>
              <a:cxnLst/>
              <a:rect l="l" t="t" r="r" b="b"/>
              <a:pathLst>
                <a:path w="9153" h="2718" extrusionOk="0">
                  <a:moveTo>
                    <a:pt x="1919" y="0"/>
                  </a:moveTo>
                  <a:lnTo>
                    <a:pt x="0" y="2718"/>
                  </a:lnTo>
                  <a:lnTo>
                    <a:pt x="9153" y="2718"/>
                  </a:lnTo>
                  <a:lnTo>
                    <a:pt x="9153" y="0"/>
                  </a:lnTo>
                  <a:close/>
                </a:path>
              </a:pathLst>
            </a:custGeom>
            <a:solidFill>
              <a:srgbClr val="248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03"/>
            <p:cNvSpPr/>
            <p:nvPr/>
          </p:nvSpPr>
          <p:spPr>
            <a:xfrm>
              <a:off x="2417337" y="3532516"/>
              <a:ext cx="138050" cy="40994"/>
            </a:xfrm>
            <a:custGeom>
              <a:avLst/>
              <a:gdLst/>
              <a:ahLst/>
              <a:cxnLst/>
              <a:rect l="l" t="t" r="r" b="b"/>
              <a:pathLst>
                <a:path w="9153" h="2718" extrusionOk="0">
                  <a:moveTo>
                    <a:pt x="0" y="0"/>
                  </a:moveTo>
                  <a:lnTo>
                    <a:pt x="0" y="2718"/>
                  </a:lnTo>
                  <a:lnTo>
                    <a:pt x="9153" y="2718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rgbClr val="2486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03"/>
            <p:cNvSpPr/>
            <p:nvPr/>
          </p:nvSpPr>
          <p:spPr>
            <a:xfrm>
              <a:off x="2105084" y="3487299"/>
              <a:ext cx="368933" cy="60300"/>
            </a:xfrm>
            <a:custGeom>
              <a:avLst/>
              <a:gdLst/>
              <a:ahLst/>
              <a:cxnLst/>
              <a:rect l="l" t="t" r="r" b="b"/>
              <a:pathLst>
                <a:path w="24461" h="3998" extrusionOk="0">
                  <a:moveTo>
                    <a:pt x="6435" y="1"/>
                  </a:moveTo>
                  <a:lnTo>
                    <a:pt x="6155" y="640"/>
                  </a:lnTo>
                  <a:cubicBezTo>
                    <a:pt x="5819" y="1465"/>
                    <a:pt x="4946" y="2547"/>
                    <a:pt x="2608" y="2547"/>
                  </a:cubicBezTo>
                  <a:cubicBezTo>
                    <a:pt x="1887" y="2547"/>
                    <a:pt x="1027" y="2444"/>
                    <a:pt x="0" y="2199"/>
                  </a:cubicBezTo>
                  <a:lnTo>
                    <a:pt x="0" y="3438"/>
                  </a:lnTo>
                  <a:cubicBezTo>
                    <a:pt x="3717" y="3798"/>
                    <a:pt x="7754" y="3997"/>
                    <a:pt x="12110" y="3997"/>
                  </a:cubicBezTo>
                  <a:lnTo>
                    <a:pt x="12350" y="3997"/>
                  </a:lnTo>
                  <a:cubicBezTo>
                    <a:pt x="16706" y="3997"/>
                    <a:pt x="20743" y="3798"/>
                    <a:pt x="24460" y="3438"/>
                  </a:cubicBezTo>
                  <a:lnTo>
                    <a:pt x="24460" y="2199"/>
                  </a:lnTo>
                  <a:cubicBezTo>
                    <a:pt x="23433" y="2444"/>
                    <a:pt x="22573" y="2547"/>
                    <a:pt x="21852" y="2547"/>
                  </a:cubicBezTo>
                  <a:cubicBezTo>
                    <a:pt x="19514" y="2547"/>
                    <a:pt x="18641" y="1465"/>
                    <a:pt x="18305" y="640"/>
                  </a:cubicBezTo>
                  <a:lnTo>
                    <a:pt x="18025" y="1"/>
                  </a:lnTo>
                  <a:cubicBezTo>
                    <a:pt x="16227" y="280"/>
                    <a:pt x="14388" y="440"/>
                    <a:pt x="12550" y="440"/>
                  </a:cubicBezTo>
                  <a:lnTo>
                    <a:pt x="11910" y="440"/>
                  </a:lnTo>
                  <a:cubicBezTo>
                    <a:pt x="10072" y="440"/>
                    <a:pt x="8233" y="280"/>
                    <a:pt x="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03"/>
            <p:cNvSpPr/>
            <p:nvPr/>
          </p:nvSpPr>
          <p:spPr>
            <a:xfrm>
              <a:off x="2164750" y="3540948"/>
              <a:ext cx="17496" cy="135652"/>
            </a:xfrm>
            <a:custGeom>
              <a:avLst/>
              <a:gdLst/>
              <a:ahLst/>
              <a:cxnLst/>
              <a:rect l="l" t="t" r="r" b="b"/>
              <a:pathLst>
                <a:path w="1160" h="8994" extrusionOk="0">
                  <a:moveTo>
                    <a:pt x="1" y="1"/>
                  </a:moveTo>
                  <a:lnTo>
                    <a:pt x="1" y="8993"/>
                  </a:lnTo>
                  <a:lnTo>
                    <a:pt x="1160" y="8993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03"/>
            <p:cNvSpPr/>
            <p:nvPr/>
          </p:nvSpPr>
          <p:spPr>
            <a:xfrm>
              <a:off x="2243119" y="3540948"/>
              <a:ext cx="17496" cy="135652"/>
            </a:xfrm>
            <a:custGeom>
              <a:avLst/>
              <a:gdLst/>
              <a:ahLst/>
              <a:cxnLst/>
              <a:rect l="l" t="t" r="r" b="b"/>
              <a:pathLst>
                <a:path w="1160" h="8994" extrusionOk="0">
                  <a:moveTo>
                    <a:pt x="1" y="1"/>
                  </a:moveTo>
                  <a:lnTo>
                    <a:pt x="1" y="8993"/>
                  </a:lnTo>
                  <a:lnTo>
                    <a:pt x="1160" y="8993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03"/>
            <p:cNvSpPr/>
            <p:nvPr/>
          </p:nvSpPr>
          <p:spPr>
            <a:xfrm>
              <a:off x="2321488" y="3540948"/>
              <a:ext cx="17496" cy="135652"/>
            </a:xfrm>
            <a:custGeom>
              <a:avLst/>
              <a:gdLst/>
              <a:ahLst/>
              <a:cxnLst/>
              <a:rect l="l" t="t" r="r" b="b"/>
              <a:pathLst>
                <a:path w="1160" h="8994" extrusionOk="0">
                  <a:moveTo>
                    <a:pt x="0" y="1"/>
                  </a:moveTo>
                  <a:lnTo>
                    <a:pt x="0" y="8993"/>
                  </a:lnTo>
                  <a:lnTo>
                    <a:pt x="1159" y="8993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03"/>
            <p:cNvSpPr/>
            <p:nvPr/>
          </p:nvSpPr>
          <p:spPr>
            <a:xfrm>
              <a:off x="2399856" y="3540948"/>
              <a:ext cx="17496" cy="135652"/>
            </a:xfrm>
            <a:custGeom>
              <a:avLst/>
              <a:gdLst/>
              <a:ahLst/>
              <a:cxnLst/>
              <a:rect l="l" t="t" r="r" b="b"/>
              <a:pathLst>
                <a:path w="1160" h="8994" extrusionOk="0">
                  <a:moveTo>
                    <a:pt x="0" y="1"/>
                  </a:moveTo>
                  <a:lnTo>
                    <a:pt x="0" y="8993"/>
                  </a:lnTo>
                  <a:lnTo>
                    <a:pt x="1159" y="8993"/>
                  </a:lnTo>
                  <a:lnTo>
                    <a:pt x="11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0" name="Google Shape;5290;p103"/>
          <p:cNvSpPr txBox="1"/>
          <p:nvPr/>
        </p:nvSpPr>
        <p:spPr>
          <a:xfrm>
            <a:off x="1158907" y="2822625"/>
            <a:ext cx="695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8282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291" name="Google Shape;5291;p103"/>
          <p:cNvGrpSpPr/>
          <p:nvPr/>
        </p:nvGrpSpPr>
        <p:grpSpPr>
          <a:xfrm>
            <a:off x="2588523" y="2818179"/>
            <a:ext cx="339401" cy="262239"/>
            <a:chOff x="2588523" y="2818179"/>
            <a:chExt cx="339401" cy="262239"/>
          </a:xfrm>
        </p:grpSpPr>
        <p:sp>
          <p:nvSpPr>
            <p:cNvPr id="5292" name="Google Shape;5292;p103"/>
            <p:cNvSpPr/>
            <p:nvPr/>
          </p:nvSpPr>
          <p:spPr>
            <a:xfrm>
              <a:off x="2655445" y="2959834"/>
              <a:ext cx="206781" cy="70556"/>
            </a:xfrm>
            <a:custGeom>
              <a:avLst/>
              <a:gdLst/>
              <a:ahLst/>
              <a:cxnLst/>
              <a:rect l="l" t="t" r="r" b="b"/>
              <a:pathLst>
                <a:path w="13710" h="4678" extrusionOk="0">
                  <a:moveTo>
                    <a:pt x="0" y="1"/>
                  </a:moveTo>
                  <a:lnTo>
                    <a:pt x="0" y="4677"/>
                  </a:lnTo>
                  <a:lnTo>
                    <a:pt x="13709" y="4677"/>
                  </a:lnTo>
                  <a:lnTo>
                    <a:pt x="13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93" name="Google Shape;5293;p103"/>
            <p:cNvGrpSpPr/>
            <p:nvPr/>
          </p:nvGrpSpPr>
          <p:grpSpPr>
            <a:xfrm>
              <a:off x="2588523" y="2818179"/>
              <a:ext cx="339401" cy="262239"/>
              <a:chOff x="2588523" y="2818179"/>
              <a:chExt cx="339401" cy="262239"/>
            </a:xfrm>
          </p:grpSpPr>
          <p:sp>
            <p:nvSpPr>
              <p:cNvPr id="5294" name="Google Shape;5294;p103"/>
              <p:cNvSpPr/>
              <p:nvPr/>
            </p:nvSpPr>
            <p:spPr>
              <a:xfrm>
                <a:off x="2656651" y="2818179"/>
                <a:ext cx="211592" cy="98278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6516" extrusionOk="0">
                    <a:moveTo>
                      <a:pt x="6635" y="1"/>
                    </a:moveTo>
                    <a:lnTo>
                      <a:pt x="6635" y="1000"/>
                    </a:lnTo>
                    <a:cubicBezTo>
                      <a:pt x="6635" y="1360"/>
                      <a:pt x="6475" y="1719"/>
                      <a:pt x="6155" y="1959"/>
                    </a:cubicBezTo>
                    <a:lnTo>
                      <a:pt x="0" y="6515"/>
                    </a:lnTo>
                    <a:lnTo>
                      <a:pt x="14029" y="6475"/>
                    </a:lnTo>
                    <a:lnTo>
                      <a:pt x="7914" y="1959"/>
                    </a:lnTo>
                    <a:cubicBezTo>
                      <a:pt x="7594" y="1719"/>
                      <a:pt x="7434" y="1360"/>
                      <a:pt x="7434" y="1000"/>
                    </a:cubicBezTo>
                    <a:lnTo>
                      <a:pt x="7434" y="1"/>
                    </a:lnTo>
                    <a:close/>
                  </a:path>
                </a:pathLst>
              </a:custGeom>
              <a:solidFill>
                <a:srgbClr val="CF28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103"/>
              <p:cNvSpPr/>
              <p:nvPr/>
            </p:nvSpPr>
            <p:spPr>
              <a:xfrm>
                <a:off x="2746467" y="2869414"/>
                <a:ext cx="28340" cy="2533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1680" extrusionOk="0">
                    <a:moveTo>
                      <a:pt x="80" y="1"/>
                    </a:moveTo>
                    <a:lnTo>
                      <a:pt x="80" y="161"/>
                    </a:lnTo>
                    <a:lnTo>
                      <a:pt x="920" y="161"/>
                    </a:lnTo>
                    <a:lnTo>
                      <a:pt x="920" y="760"/>
                    </a:lnTo>
                    <a:lnTo>
                      <a:pt x="0" y="760"/>
                    </a:lnTo>
                    <a:lnTo>
                      <a:pt x="0" y="1600"/>
                    </a:lnTo>
                    <a:lnTo>
                      <a:pt x="160" y="1600"/>
                    </a:lnTo>
                    <a:lnTo>
                      <a:pt x="160" y="960"/>
                    </a:lnTo>
                    <a:lnTo>
                      <a:pt x="920" y="960"/>
                    </a:lnTo>
                    <a:lnTo>
                      <a:pt x="920" y="1679"/>
                    </a:lnTo>
                    <a:lnTo>
                      <a:pt x="1799" y="1679"/>
                    </a:lnTo>
                    <a:lnTo>
                      <a:pt x="1799" y="1480"/>
                    </a:lnTo>
                    <a:lnTo>
                      <a:pt x="1080" y="1480"/>
                    </a:lnTo>
                    <a:lnTo>
                      <a:pt x="1080" y="960"/>
                    </a:lnTo>
                    <a:lnTo>
                      <a:pt x="1879" y="960"/>
                    </a:lnTo>
                    <a:lnTo>
                      <a:pt x="1879" y="41"/>
                    </a:lnTo>
                    <a:lnTo>
                      <a:pt x="1679" y="41"/>
                    </a:lnTo>
                    <a:lnTo>
                      <a:pt x="1679" y="760"/>
                    </a:lnTo>
                    <a:lnTo>
                      <a:pt x="1080" y="760"/>
                    </a:lnTo>
                    <a:lnTo>
                      <a:pt x="10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103"/>
              <p:cNvSpPr/>
              <p:nvPr/>
            </p:nvSpPr>
            <p:spPr>
              <a:xfrm>
                <a:off x="2726574" y="2856157"/>
                <a:ext cx="61506" cy="52532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3483" extrusionOk="0">
                    <a:moveTo>
                      <a:pt x="2309" y="192"/>
                    </a:moveTo>
                    <a:cubicBezTo>
                      <a:pt x="3105" y="192"/>
                      <a:pt x="3877" y="810"/>
                      <a:pt x="3877" y="1759"/>
                    </a:cubicBezTo>
                    <a:cubicBezTo>
                      <a:pt x="3877" y="2598"/>
                      <a:pt x="3158" y="3278"/>
                      <a:pt x="2319" y="3278"/>
                    </a:cubicBezTo>
                    <a:cubicBezTo>
                      <a:pt x="960" y="3278"/>
                      <a:pt x="240" y="1639"/>
                      <a:pt x="1239" y="640"/>
                    </a:cubicBezTo>
                    <a:cubicBezTo>
                      <a:pt x="1548" y="331"/>
                      <a:pt x="1931" y="192"/>
                      <a:pt x="2309" y="192"/>
                    </a:cubicBezTo>
                    <a:close/>
                    <a:moveTo>
                      <a:pt x="2319" y="1"/>
                    </a:moveTo>
                    <a:cubicBezTo>
                      <a:pt x="760" y="1"/>
                      <a:pt x="0" y="1879"/>
                      <a:pt x="1080" y="2958"/>
                    </a:cubicBezTo>
                    <a:cubicBezTo>
                      <a:pt x="1443" y="3321"/>
                      <a:pt x="1886" y="3483"/>
                      <a:pt x="2319" y="3483"/>
                    </a:cubicBezTo>
                    <a:cubicBezTo>
                      <a:pt x="3220" y="3483"/>
                      <a:pt x="4077" y="2785"/>
                      <a:pt x="4077" y="1759"/>
                    </a:cubicBezTo>
                    <a:cubicBezTo>
                      <a:pt x="4077" y="760"/>
                      <a:pt x="3278" y="1"/>
                      <a:pt x="23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103"/>
              <p:cNvSpPr/>
              <p:nvPr/>
            </p:nvSpPr>
            <p:spPr>
              <a:xfrm>
                <a:off x="2595763" y="3052667"/>
                <a:ext cx="319508" cy="27752"/>
              </a:xfrm>
              <a:custGeom>
                <a:avLst/>
                <a:gdLst/>
                <a:ahLst/>
                <a:cxnLst/>
                <a:rect l="l" t="t" r="r" b="b"/>
                <a:pathLst>
                  <a:path w="21184" h="1840" extrusionOk="0">
                    <a:moveTo>
                      <a:pt x="10592" y="1"/>
                    </a:moveTo>
                    <a:cubicBezTo>
                      <a:pt x="4757" y="1"/>
                      <a:pt x="1" y="441"/>
                      <a:pt x="1" y="920"/>
                    </a:cubicBezTo>
                    <a:cubicBezTo>
                      <a:pt x="1" y="1440"/>
                      <a:pt x="4757" y="1840"/>
                      <a:pt x="10592" y="1840"/>
                    </a:cubicBezTo>
                    <a:cubicBezTo>
                      <a:pt x="16427" y="1840"/>
                      <a:pt x="21183" y="1440"/>
                      <a:pt x="21183" y="920"/>
                    </a:cubicBezTo>
                    <a:cubicBezTo>
                      <a:pt x="21183" y="441"/>
                      <a:pt x="16427" y="1"/>
                      <a:pt x="10592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103"/>
              <p:cNvSpPr/>
              <p:nvPr/>
            </p:nvSpPr>
            <p:spPr>
              <a:xfrm>
                <a:off x="2631931" y="3032185"/>
                <a:ext cx="248379" cy="25324"/>
              </a:xfrm>
              <a:custGeom>
                <a:avLst/>
                <a:gdLst/>
                <a:ahLst/>
                <a:cxnLst/>
                <a:rect l="l" t="t" r="r" b="b"/>
                <a:pathLst>
                  <a:path w="16468" h="1679" extrusionOk="0">
                    <a:moveTo>
                      <a:pt x="1" y="0"/>
                    </a:moveTo>
                    <a:lnTo>
                      <a:pt x="1" y="1679"/>
                    </a:lnTo>
                    <a:lnTo>
                      <a:pt x="16467" y="1679"/>
                    </a:lnTo>
                    <a:lnTo>
                      <a:pt x="164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103"/>
              <p:cNvSpPr/>
              <p:nvPr/>
            </p:nvSpPr>
            <p:spPr>
              <a:xfrm>
                <a:off x="2651221" y="2961644"/>
                <a:ext cx="12669" cy="6874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4558" extrusionOk="0">
                    <a:moveTo>
                      <a:pt x="1" y="1"/>
                    </a:moveTo>
                    <a:lnTo>
                      <a:pt x="1" y="4557"/>
                    </a:lnTo>
                    <a:lnTo>
                      <a:pt x="840" y="4557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103"/>
              <p:cNvSpPr/>
              <p:nvPr/>
            </p:nvSpPr>
            <p:spPr>
              <a:xfrm>
                <a:off x="2695232" y="2961644"/>
                <a:ext cx="12669" cy="6874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4558" extrusionOk="0">
                    <a:moveTo>
                      <a:pt x="0" y="1"/>
                    </a:moveTo>
                    <a:lnTo>
                      <a:pt x="0" y="4557"/>
                    </a:lnTo>
                    <a:lnTo>
                      <a:pt x="839" y="4557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103"/>
              <p:cNvSpPr/>
              <p:nvPr/>
            </p:nvSpPr>
            <p:spPr>
              <a:xfrm>
                <a:off x="2750691" y="2961644"/>
                <a:ext cx="12669" cy="68746"/>
              </a:xfrm>
              <a:custGeom>
                <a:avLst/>
                <a:gdLst/>
                <a:ahLst/>
                <a:cxnLst/>
                <a:rect l="l" t="t" r="r" b="b"/>
                <a:pathLst>
                  <a:path w="840" h="4558" extrusionOk="0">
                    <a:moveTo>
                      <a:pt x="0" y="1"/>
                    </a:moveTo>
                    <a:lnTo>
                      <a:pt x="0" y="4557"/>
                    </a:lnTo>
                    <a:lnTo>
                      <a:pt x="839" y="4557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103"/>
              <p:cNvSpPr/>
              <p:nvPr/>
            </p:nvSpPr>
            <p:spPr>
              <a:xfrm>
                <a:off x="2806149" y="2961644"/>
                <a:ext cx="12066" cy="6874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558" extrusionOk="0">
                    <a:moveTo>
                      <a:pt x="0" y="1"/>
                    </a:moveTo>
                    <a:lnTo>
                      <a:pt x="0" y="4557"/>
                    </a:lnTo>
                    <a:lnTo>
                      <a:pt x="800" y="4557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103"/>
              <p:cNvSpPr/>
              <p:nvPr/>
            </p:nvSpPr>
            <p:spPr>
              <a:xfrm>
                <a:off x="2853161" y="2961644"/>
                <a:ext cx="12066" cy="68746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558" extrusionOk="0">
                    <a:moveTo>
                      <a:pt x="1" y="1"/>
                    </a:moveTo>
                    <a:lnTo>
                      <a:pt x="1" y="4557"/>
                    </a:lnTo>
                    <a:lnTo>
                      <a:pt x="800" y="4557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103"/>
              <p:cNvSpPr/>
              <p:nvPr/>
            </p:nvSpPr>
            <p:spPr>
              <a:xfrm>
                <a:off x="2588523" y="2915235"/>
                <a:ext cx="339401" cy="39199"/>
              </a:xfrm>
              <a:custGeom>
                <a:avLst/>
                <a:gdLst/>
                <a:ahLst/>
                <a:cxnLst/>
                <a:rect l="l" t="t" r="r" b="b"/>
                <a:pathLst>
                  <a:path w="22503" h="2599" extrusionOk="0">
                    <a:moveTo>
                      <a:pt x="1" y="0"/>
                    </a:moveTo>
                    <a:cubicBezTo>
                      <a:pt x="560" y="600"/>
                      <a:pt x="3158" y="2279"/>
                      <a:pt x="3718" y="2558"/>
                    </a:cubicBezTo>
                    <a:cubicBezTo>
                      <a:pt x="8554" y="2558"/>
                      <a:pt x="13870" y="2598"/>
                      <a:pt x="18706" y="2598"/>
                    </a:cubicBezTo>
                    <a:cubicBezTo>
                      <a:pt x="19305" y="2319"/>
                      <a:pt x="22023" y="600"/>
                      <a:pt x="22503" y="0"/>
                    </a:cubicBezTo>
                    <a:close/>
                  </a:path>
                </a:pathLst>
              </a:custGeom>
              <a:solidFill>
                <a:srgbClr val="CF28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103"/>
              <p:cNvSpPr/>
              <p:nvPr/>
            </p:nvSpPr>
            <p:spPr>
              <a:xfrm>
                <a:off x="2588523" y="2905582"/>
                <a:ext cx="339401" cy="30768"/>
              </a:xfrm>
              <a:custGeom>
                <a:avLst/>
                <a:gdLst/>
                <a:ahLst/>
                <a:cxnLst/>
                <a:rect l="l" t="t" r="r" b="b"/>
                <a:pathLst>
                  <a:path w="22503" h="2040" extrusionOk="0">
                    <a:moveTo>
                      <a:pt x="720" y="1"/>
                    </a:moveTo>
                    <a:lnTo>
                      <a:pt x="1" y="640"/>
                    </a:lnTo>
                    <a:cubicBezTo>
                      <a:pt x="2998" y="2039"/>
                      <a:pt x="9753" y="2039"/>
                      <a:pt x="11272" y="2039"/>
                    </a:cubicBezTo>
                    <a:cubicBezTo>
                      <a:pt x="12791" y="2039"/>
                      <a:pt x="19545" y="2039"/>
                      <a:pt x="22503" y="640"/>
                    </a:cubicBezTo>
                    <a:lnTo>
                      <a:pt x="21823" y="1"/>
                    </a:lnTo>
                    <a:lnTo>
                      <a:pt x="18866" y="321"/>
                    </a:lnTo>
                    <a:cubicBezTo>
                      <a:pt x="16348" y="540"/>
                      <a:pt x="13810" y="650"/>
                      <a:pt x="11267" y="650"/>
                    </a:cubicBezTo>
                    <a:cubicBezTo>
                      <a:pt x="8724" y="650"/>
                      <a:pt x="6176" y="540"/>
                      <a:pt x="3638" y="321"/>
                    </a:cubicBezTo>
                    <a:lnTo>
                      <a:pt x="7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103"/>
              <p:cNvSpPr/>
              <p:nvPr/>
            </p:nvSpPr>
            <p:spPr>
              <a:xfrm>
                <a:off x="2644585" y="2952006"/>
                <a:ext cx="227278" cy="13876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920" extrusionOk="0">
                    <a:moveTo>
                      <a:pt x="1" y="0"/>
                    </a:moveTo>
                    <a:lnTo>
                      <a:pt x="1" y="920"/>
                    </a:lnTo>
                    <a:lnTo>
                      <a:pt x="15069" y="920"/>
                    </a:lnTo>
                    <a:lnTo>
                      <a:pt x="150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103"/>
              <p:cNvSpPr/>
              <p:nvPr/>
            </p:nvSpPr>
            <p:spPr>
              <a:xfrm>
                <a:off x="2618673" y="3050269"/>
                <a:ext cx="274290" cy="10859"/>
              </a:xfrm>
              <a:custGeom>
                <a:avLst/>
                <a:gdLst/>
                <a:ahLst/>
                <a:cxnLst/>
                <a:rect l="l" t="t" r="r" b="b"/>
                <a:pathLst>
                  <a:path w="18186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18185" y="720"/>
                    </a:lnTo>
                    <a:lnTo>
                      <a:pt x="181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103"/>
              <p:cNvSpPr/>
              <p:nvPr/>
            </p:nvSpPr>
            <p:spPr>
              <a:xfrm>
                <a:off x="2631328" y="3027962"/>
                <a:ext cx="248982" cy="10859"/>
              </a:xfrm>
              <a:custGeom>
                <a:avLst/>
                <a:gdLst/>
                <a:ahLst/>
                <a:cxnLst/>
                <a:rect l="l" t="t" r="r" b="b"/>
                <a:pathLst>
                  <a:path w="16508" h="720" extrusionOk="0">
                    <a:moveTo>
                      <a:pt x="1" y="0"/>
                    </a:moveTo>
                    <a:lnTo>
                      <a:pt x="1" y="720"/>
                    </a:lnTo>
                    <a:lnTo>
                      <a:pt x="16507" y="720"/>
                    </a:lnTo>
                    <a:lnTo>
                      <a:pt x="165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Google Shape;283;p38">
            <a:extLst>
              <a:ext uri="{FF2B5EF4-FFF2-40B4-BE49-F238E27FC236}">
                <a16:creationId xmlns:a16="http://schemas.microsoft.com/office/drawing/2014/main" id="{C79BCD0D-A149-BB3D-B790-2470A05F9BC9}"/>
              </a:ext>
            </a:extLst>
          </p:cNvPr>
          <p:cNvSpPr/>
          <p:nvPr/>
        </p:nvSpPr>
        <p:spPr>
          <a:xfrm>
            <a:off x="2890274" y="2245487"/>
            <a:ext cx="282053" cy="436454"/>
          </a:xfrm>
          <a:custGeom>
            <a:avLst/>
            <a:gdLst/>
            <a:ahLst/>
            <a:cxnLst/>
            <a:rect l="l" t="t" r="r" b="b"/>
            <a:pathLst>
              <a:path w="11343" h="16913" extrusionOk="0">
                <a:moveTo>
                  <a:pt x="5705" y="3303"/>
                </a:moveTo>
                <a:cubicBezTo>
                  <a:pt x="7173" y="3303"/>
                  <a:pt x="8373" y="4504"/>
                  <a:pt x="8373" y="5971"/>
                </a:cubicBezTo>
                <a:cubicBezTo>
                  <a:pt x="8340" y="7472"/>
                  <a:pt x="7173" y="8640"/>
                  <a:pt x="5705" y="8640"/>
                </a:cubicBezTo>
                <a:cubicBezTo>
                  <a:pt x="4237" y="8640"/>
                  <a:pt x="3036" y="7406"/>
                  <a:pt x="3036" y="5971"/>
                </a:cubicBezTo>
                <a:cubicBezTo>
                  <a:pt x="3036" y="4504"/>
                  <a:pt x="4237" y="3303"/>
                  <a:pt x="5705" y="3303"/>
                </a:cubicBezTo>
                <a:close/>
                <a:moveTo>
                  <a:pt x="5671" y="0"/>
                </a:moveTo>
                <a:cubicBezTo>
                  <a:pt x="2569" y="0"/>
                  <a:pt x="67" y="2502"/>
                  <a:pt x="1" y="5571"/>
                </a:cubicBezTo>
                <a:lnTo>
                  <a:pt x="1" y="5638"/>
                </a:lnTo>
                <a:cubicBezTo>
                  <a:pt x="1" y="5871"/>
                  <a:pt x="1" y="6071"/>
                  <a:pt x="34" y="6305"/>
                </a:cubicBezTo>
                <a:cubicBezTo>
                  <a:pt x="301" y="8840"/>
                  <a:pt x="1669" y="12543"/>
                  <a:pt x="5671" y="16912"/>
                </a:cubicBezTo>
                <a:cubicBezTo>
                  <a:pt x="9674" y="12543"/>
                  <a:pt x="11042" y="8807"/>
                  <a:pt x="11275" y="6305"/>
                </a:cubicBezTo>
                <a:cubicBezTo>
                  <a:pt x="11342" y="6071"/>
                  <a:pt x="11342" y="5838"/>
                  <a:pt x="11342" y="5638"/>
                </a:cubicBezTo>
                <a:lnTo>
                  <a:pt x="11342" y="5571"/>
                </a:lnTo>
                <a:cubicBezTo>
                  <a:pt x="11275" y="2502"/>
                  <a:pt x="8774" y="0"/>
                  <a:pt x="5671" y="0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Google Shape;4685;p101"/>
          <p:cNvSpPr/>
          <p:nvPr/>
        </p:nvSpPr>
        <p:spPr>
          <a:xfrm>
            <a:off x="800125" y="1485900"/>
            <a:ext cx="7447200" cy="3122700"/>
          </a:xfrm>
          <a:prstGeom prst="roundRect">
            <a:avLst>
              <a:gd name="adj" fmla="val 5570"/>
            </a:avLst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101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101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8" name="Google Shape;4688;p101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9" name="Google Shape;4689;p101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0" name="Google Shape;4690;p101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101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92" name="Google Shape;4692;p101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93" name="Google Shape;4693;p101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94" name="Google Shape;4694;p101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95" name="Google Shape;4695;p101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4696" name="Google Shape;4696;p101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4697" name="Google Shape;4697;p101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98" name="Google Shape;4698;p101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99" name="Google Shape;4699;p101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0" name="Google Shape;4700;p101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101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2" name="Google Shape;4702;p101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3" name="Google Shape;4703;p101"/>
          <p:cNvGrpSpPr/>
          <p:nvPr/>
        </p:nvGrpSpPr>
        <p:grpSpPr>
          <a:xfrm>
            <a:off x="926819" y="1611061"/>
            <a:ext cx="321650" cy="75600"/>
            <a:chOff x="482650" y="250775"/>
            <a:chExt cx="321650" cy="75600"/>
          </a:xfrm>
        </p:grpSpPr>
        <p:sp>
          <p:nvSpPr>
            <p:cNvPr id="4704" name="Google Shape;4704;p101"/>
            <p:cNvSpPr/>
            <p:nvPr/>
          </p:nvSpPr>
          <p:spPr>
            <a:xfrm>
              <a:off x="482650" y="250775"/>
              <a:ext cx="75600" cy="75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01"/>
            <p:cNvSpPr/>
            <p:nvPr/>
          </p:nvSpPr>
          <p:spPr>
            <a:xfrm>
              <a:off x="605675" y="250775"/>
              <a:ext cx="75600" cy="75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01"/>
            <p:cNvSpPr/>
            <p:nvPr/>
          </p:nvSpPr>
          <p:spPr>
            <a:xfrm>
              <a:off x="728700" y="250775"/>
              <a:ext cx="75600" cy="75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7" name="Google Shape;4707;p101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Proposed solution</a:t>
            </a:r>
          </a:p>
        </p:txBody>
      </p:sp>
      <p:grpSp>
        <p:nvGrpSpPr>
          <p:cNvPr id="4708" name="Google Shape;4708;p101"/>
          <p:cNvGrpSpPr/>
          <p:nvPr/>
        </p:nvGrpSpPr>
        <p:grpSpPr>
          <a:xfrm>
            <a:off x="874811" y="1539859"/>
            <a:ext cx="7209000" cy="2099400"/>
            <a:chOff x="919225" y="1788899"/>
            <a:chExt cx="7209000" cy="2099400"/>
          </a:xfrm>
        </p:grpSpPr>
        <p:sp>
          <p:nvSpPr>
            <p:cNvPr id="4709" name="Google Shape;4709;p101"/>
            <p:cNvSpPr/>
            <p:nvPr/>
          </p:nvSpPr>
          <p:spPr>
            <a:xfrm>
              <a:off x="919225" y="1788899"/>
              <a:ext cx="7209000" cy="2099400"/>
            </a:xfrm>
            <a:prstGeom prst="roundRect">
              <a:avLst>
                <a:gd name="adj" fmla="val 3478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0" name="Google Shape;4710;p101"/>
            <p:cNvGrpSpPr/>
            <p:nvPr/>
          </p:nvGrpSpPr>
          <p:grpSpPr>
            <a:xfrm>
              <a:off x="929033" y="1876418"/>
              <a:ext cx="7189383" cy="1846266"/>
              <a:chOff x="924732" y="2285597"/>
              <a:chExt cx="7189383" cy="1846266"/>
            </a:xfrm>
          </p:grpSpPr>
          <p:sp>
            <p:nvSpPr>
              <p:cNvPr id="4711" name="Google Shape;4711;p101"/>
              <p:cNvSpPr/>
              <p:nvPr/>
            </p:nvSpPr>
            <p:spPr>
              <a:xfrm rot="5400000">
                <a:off x="3649137" y="-333116"/>
                <a:ext cx="1740575" cy="7189383"/>
              </a:xfrm>
              <a:custGeom>
                <a:avLst/>
                <a:gdLst/>
                <a:ahLst/>
                <a:cxnLst/>
                <a:rect l="l" t="t" r="r" b="b"/>
                <a:pathLst>
                  <a:path w="50657" h="209237" extrusionOk="0">
                    <a:moveTo>
                      <a:pt x="1381" y="0"/>
                    </a:moveTo>
                    <a:cubicBezTo>
                      <a:pt x="1402" y="356"/>
                      <a:pt x="1444" y="711"/>
                      <a:pt x="1507" y="1067"/>
                    </a:cubicBezTo>
                    <a:cubicBezTo>
                      <a:pt x="1695" y="2260"/>
                      <a:pt x="1967" y="3431"/>
                      <a:pt x="2323" y="4582"/>
                    </a:cubicBezTo>
                    <a:cubicBezTo>
                      <a:pt x="2699" y="5754"/>
                      <a:pt x="3160" y="6905"/>
                      <a:pt x="3704" y="8035"/>
                    </a:cubicBezTo>
                    <a:cubicBezTo>
                      <a:pt x="4876" y="10357"/>
                      <a:pt x="6382" y="12491"/>
                      <a:pt x="8223" y="14333"/>
                    </a:cubicBezTo>
                    <a:cubicBezTo>
                      <a:pt x="10169" y="16279"/>
                      <a:pt x="12429" y="17890"/>
                      <a:pt x="14919" y="19103"/>
                    </a:cubicBezTo>
                    <a:cubicBezTo>
                      <a:pt x="17534" y="20338"/>
                      <a:pt x="20380" y="21112"/>
                      <a:pt x="23267" y="21342"/>
                    </a:cubicBezTo>
                    <a:cubicBezTo>
                      <a:pt x="23644" y="21384"/>
                      <a:pt x="24000" y="21405"/>
                      <a:pt x="24376" y="21405"/>
                    </a:cubicBezTo>
                    <a:lnTo>
                      <a:pt x="25381" y="21447"/>
                    </a:lnTo>
                    <a:lnTo>
                      <a:pt x="25946" y="21447"/>
                    </a:lnTo>
                    <a:lnTo>
                      <a:pt x="26490" y="21489"/>
                    </a:lnTo>
                    <a:cubicBezTo>
                      <a:pt x="27222" y="21572"/>
                      <a:pt x="27954" y="21719"/>
                      <a:pt x="28687" y="21928"/>
                    </a:cubicBezTo>
                    <a:cubicBezTo>
                      <a:pt x="30151" y="22388"/>
                      <a:pt x="31511" y="23121"/>
                      <a:pt x="32704" y="24083"/>
                    </a:cubicBezTo>
                    <a:cubicBezTo>
                      <a:pt x="33938" y="25108"/>
                      <a:pt x="34964" y="26385"/>
                      <a:pt x="35696" y="27807"/>
                    </a:cubicBezTo>
                    <a:cubicBezTo>
                      <a:pt x="36449" y="29272"/>
                      <a:pt x="36868" y="30904"/>
                      <a:pt x="36951" y="32557"/>
                    </a:cubicBezTo>
                    <a:cubicBezTo>
                      <a:pt x="37223" y="37997"/>
                      <a:pt x="33687" y="42893"/>
                      <a:pt x="28456" y="44379"/>
                    </a:cubicBezTo>
                    <a:cubicBezTo>
                      <a:pt x="27578" y="44630"/>
                      <a:pt x="26657" y="44777"/>
                      <a:pt x="25757" y="44797"/>
                    </a:cubicBezTo>
                    <a:lnTo>
                      <a:pt x="24837" y="44818"/>
                    </a:lnTo>
                    <a:lnTo>
                      <a:pt x="24125" y="44839"/>
                    </a:lnTo>
                    <a:cubicBezTo>
                      <a:pt x="23895" y="44839"/>
                      <a:pt x="23665" y="44881"/>
                      <a:pt x="23414" y="44902"/>
                    </a:cubicBezTo>
                    <a:cubicBezTo>
                      <a:pt x="22472" y="44965"/>
                      <a:pt x="21531" y="45090"/>
                      <a:pt x="20610" y="45279"/>
                    </a:cubicBezTo>
                    <a:cubicBezTo>
                      <a:pt x="12743" y="46827"/>
                      <a:pt x="6173" y="52225"/>
                      <a:pt x="3076" y="59611"/>
                    </a:cubicBezTo>
                    <a:cubicBezTo>
                      <a:pt x="0" y="67018"/>
                      <a:pt x="795" y="75471"/>
                      <a:pt x="5231" y="82167"/>
                    </a:cubicBezTo>
                    <a:cubicBezTo>
                      <a:pt x="7491" y="85557"/>
                      <a:pt x="10546" y="88319"/>
                      <a:pt x="14166" y="90202"/>
                    </a:cubicBezTo>
                    <a:lnTo>
                      <a:pt x="14856" y="90557"/>
                    </a:lnTo>
                    <a:lnTo>
                      <a:pt x="15547" y="90871"/>
                    </a:lnTo>
                    <a:cubicBezTo>
                      <a:pt x="16007" y="91080"/>
                      <a:pt x="16488" y="91248"/>
                      <a:pt x="16948" y="91436"/>
                    </a:cubicBezTo>
                    <a:cubicBezTo>
                      <a:pt x="17911" y="91792"/>
                      <a:pt x="18894" y="92085"/>
                      <a:pt x="19899" y="92336"/>
                    </a:cubicBezTo>
                    <a:cubicBezTo>
                      <a:pt x="20882" y="92545"/>
                      <a:pt x="21907" y="92713"/>
                      <a:pt x="22933" y="92817"/>
                    </a:cubicBezTo>
                    <a:cubicBezTo>
                      <a:pt x="23435" y="92838"/>
                      <a:pt x="23937" y="92901"/>
                      <a:pt x="24460" y="92901"/>
                    </a:cubicBezTo>
                    <a:lnTo>
                      <a:pt x="25632" y="92943"/>
                    </a:lnTo>
                    <a:cubicBezTo>
                      <a:pt x="27620" y="92985"/>
                      <a:pt x="29586" y="93549"/>
                      <a:pt x="31302" y="94596"/>
                    </a:cubicBezTo>
                    <a:cubicBezTo>
                      <a:pt x="33018" y="95642"/>
                      <a:pt x="34462" y="97106"/>
                      <a:pt x="35445" y="98864"/>
                    </a:cubicBezTo>
                    <a:cubicBezTo>
                      <a:pt x="35947" y="99743"/>
                      <a:pt x="36324" y="100664"/>
                      <a:pt x="36596" y="101647"/>
                    </a:cubicBezTo>
                    <a:cubicBezTo>
                      <a:pt x="37098" y="103593"/>
                      <a:pt x="37098" y="105643"/>
                      <a:pt x="36596" y="107610"/>
                    </a:cubicBezTo>
                    <a:cubicBezTo>
                      <a:pt x="36324" y="108573"/>
                      <a:pt x="35947" y="109514"/>
                      <a:pt x="35445" y="110372"/>
                    </a:cubicBezTo>
                    <a:cubicBezTo>
                      <a:pt x="34462" y="112130"/>
                      <a:pt x="33018" y="113594"/>
                      <a:pt x="31302" y="114640"/>
                    </a:cubicBezTo>
                    <a:cubicBezTo>
                      <a:pt x="29565" y="115687"/>
                      <a:pt x="27620" y="116252"/>
                      <a:pt x="25611" y="116293"/>
                    </a:cubicBezTo>
                    <a:lnTo>
                      <a:pt x="24439" y="116335"/>
                    </a:lnTo>
                    <a:cubicBezTo>
                      <a:pt x="23937" y="116335"/>
                      <a:pt x="23414" y="116398"/>
                      <a:pt x="22912" y="116440"/>
                    </a:cubicBezTo>
                    <a:cubicBezTo>
                      <a:pt x="20882" y="116628"/>
                      <a:pt x="18873" y="117089"/>
                      <a:pt x="16948" y="117800"/>
                    </a:cubicBezTo>
                    <a:cubicBezTo>
                      <a:pt x="16467" y="117988"/>
                      <a:pt x="15986" y="118156"/>
                      <a:pt x="15526" y="118365"/>
                    </a:cubicBezTo>
                    <a:lnTo>
                      <a:pt x="14835" y="118679"/>
                    </a:lnTo>
                    <a:lnTo>
                      <a:pt x="14166" y="119034"/>
                    </a:lnTo>
                    <a:cubicBezTo>
                      <a:pt x="5106" y="123763"/>
                      <a:pt x="21" y="133681"/>
                      <a:pt x="1486" y="143787"/>
                    </a:cubicBezTo>
                    <a:cubicBezTo>
                      <a:pt x="2930" y="153872"/>
                      <a:pt x="10588" y="161970"/>
                      <a:pt x="20610" y="163957"/>
                    </a:cubicBezTo>
                    <a:cubicBezTo>
                      <a:pt x="21531" y="164146"/>
                      <a:pt x="22472" y="164271"/>
                      <a:pt x="23414" y="164355"/>
                    </a:cubicBezTo>
                    <a:cubicBezTo>
                      <a:pt x="23644" y="164355"/>
                      <a:pt x="23895" y="164376"/>
                      <a:pt x="24125" y="164397"/>
                    </a:cubicBezTo>
                    <a:lnTo>
                      <a:pt x="24837" y="164418"/>
                    </a:lnTo>
                    <a:lnTo>
                      <a:pt x="25757" y="164439"/>
                    </a:lnTo>
                    <a:cubicBezTo>
                      <a:pt x="26657" y="164460"/>
                      <a:pt x="27557" y="164606"/>
                      <a:pt x="28436" y="164857"/>
                    </a:cubicBezTo>
                    <a:cubicBezTo>
                      <a:pt x="35550" y="166866"/>
                      <a:pt x="39044" y="174859"/>
                      <a:pt x="35696" y="181429"/>
                    </a:cubicBezTo>
                    <a:cubicBezTo>
                      <a:pt x="34964" y="182851"/>
                      <a:pt x="33938" y="184128"/>
                      <a:pt x="32704" y="185153"/>
                    </a:cubicBezTo>
                    <a:cubicBezTo>
                      <a:pt x="31511" y="186116"/>
                      <a:pt x="30151" y="186848"/>
                      <a:pt x="28687" y="187308"/>
                    </a:cubicBezTo>
                    <a:cubicBezTo>
                      <a:pt x="27954" y="187517"/>
                      <a:pt x="27243" y="187664"/>
                      <a:pt x="26490" y="187748"/>
                    </a:cubicBezTo>
                    <a:lnTo>
                      <a:pt x="25946" y="187789"/>
                    </a:lnTo>
                    <a:cubicBezTo>
                      <a:pt x="25757" y="187789"/>
                      <a:pt x="25569" y="187789"/>
                      <a:pt x="25381" y="187810"/>
                    </a:cubicBezTo>
                    <a:lnTo>
                      <a:pt x="24376" y="187831"/>
                    </a:lnTo>
                    <a:cubicBezTo>
                      <a:pt x="24021" y="187831"/>
                      <a:pt x="23644" y="187873"/>
                      <a:pt x="23267" y="187894"/>
                    </a:cubicBezTo>
                    <a:cubicBezTo>
                      <a:pt x="20380" y="188124"/>
                      <a:pt x="17534" y="188898"/>
                      <a:pt x="14919" y="190154"/>
                    </a:cubicBezTo>
                    <a:cubicBezTo>
                      <a:pt x="10044" y="192476"/>
                      <a:pt x="6110" y="196368"/>
                      <a:pt x="3704" y="201201"/>
                    </a:cubicBezTo>
                    <a:cubicBezTo>
                      <a:pt x="3160" y="202310"/>
                      <a:pt x="2699" y="203461"/>
                      <a:pt x="2323" y="204654"/>
                    </a:cubicBezTo>
                    <a:cubicBezTo>
                      <a:pt x="1967" y="205805"/>
                      <a:pt x="1695" y="206976"/>
                      <a:pt x="1507" y="208148"/>
                    </a:cubicBezTo>
                    <a:cubicBezTo>
                      <a:pt x="1444" y="208525"/>
                      <a:pt x="1402" y="208880"/>
                      <a:pt x="1360" y="209236"/>
                    </a:cubicBezTo>
                    <a:lnTo>
                      <a:pt x="13873" y="209236"/>
                    </a:lnTo>
                    <a:cubicBezTo>
                      <a:pt x="13956" y="208943"/>
                      <a:pt x="14019" y="208650"/>
                      <a:pt x="14124" y="208357"/>
                    </a:cubicBezTo>
                    <a:cubicBezTo>
                      <a:pt x="14291" y="207772"/>
                      <a:pt x="14521" y="207227"/>
                      <a:pt x="14793" y="206683"/>
                    </a:cubicBezTo>
                    <a:cubicBezTo>
                      <a:pt x="15358" y="205554"/>
                      <a:pt x="16091" y="204507"/>
                      <a:pt x="16990" y="203608"/>
                    </a:cubicBezTo>
                    <a:cubicBezTo>
                      <a:pt x="17932" y="202666"/>
                      <a:pt x="19041" y="201871"/>
                      <a:pt x="20233" y="201306"/>
                    </a:cubicBezTo>
                    <a:cubicBezTo>
                      <a:pt x="21510" y="200699"/>
                      <a:pt x="22891" y="200323"/>
                      <a:pt x="24293" y="200218"/>
                    </a:cubicBezTo>
                    <a:cubicBezTo>
                      <a:pt x="24460" y="200218"/>
                      <a:pt x="24648" y="200176"/>
                      <a:pt x="24837" y="200176"/>
                    </a:cubicBezTo>
                    <a:lnTo>
                      <a:pt x="25485" y="200155"/>
                    </a:lnTo>
                    <a:cubicBezTo>
                      <a:pt x="25862" y="200155"/>
                      <a:pt x="26239" y="200155"/>
                      <a:pt x="26615" y="200134"/>
                    </a:cubicBezTo>
                    <a:lnTo>
                      <a:pt x="27745" y="200030"/>
                    </a:lnTo>
                    <a:cubicBezTo>
                      <a:pt x="32453" y="199549"/>
                      <a:pt x="36910" y="197686"/>
                      <a:pt x="40571" y="194673"/>
                    </a:cubicBezTo>
                    <a:cubicBezTo>
                      <a:pt x="47476" y="188982"/>
                      <a:pt x="50656" y="179922"/>
                      <a:pt x="48794" y="171155"/>
                    </a:cubicBezTo>
                    <a:cubicBezTo>
                      <a:pt x="46953" y="162388"/>
                      <a:pt x="40404" y="155379"/>
                      <a:pt x="31783" y="152952"/>
                    </a:cubicBezTo>
                    <a:cubicBezTo>
                      <a:pt x="29963" y="152449"/>
                      <a:pt x="28101" y="152157"/>
                      <a:pt x="26239" y="152073"/>
                    </a:cubicBezTo>
                    <a:lnTo>
                      <a:pt x="25046" y="152052"/>
                    </a:lnTo>
                    <a:lnTo>
                      <a:pt x="24711" y="152052"/>
                    </a:lnTo>
                    <a:cubicBezTo>
                      <a:pt x="24586" y="152052"/>
                      <a:pt x="24481" y="152031"/>
                      <a:pt x="24355" y="152031"/>
                    </a:cubicBezTo>
                    <a:cubicBezTo>
                      <a:pt x="23895" y="151989"/>
                      <a:pt x="23435" y="151926"/>
                      <a:pt x="22995" y="151843"/>
                    </a:cubicBezTo>
                    <a:cubicBezTo>
                      <a:pt x="21154" y="151466"/>
                      <a:pt x="19438" y="150671"/>
                      <a:pt x="17974" y="149499"/>
                    </a:cubicBezTo>
                    <a:cubicBezTo>
                      <a:pt x="14919" y="147072"/>
                      <a:pt x="13287" y="143264"/>
                      <a:pt x="13622" y="139372"/>
                    </a:cubicBezTo>
                    <a:cubicBezTo>
                      <a:pt x="13789" y="137405"/>
                      <a:pt x="14438" y="135543"/>
                      <a:pt x="15526" y="133911"/>
                    </a:cubicBezTo>
                    <a:cubicBezTo>
                      <a:pt x="16070" y="133095"/>
                      <a:pt x="16718" y="132342"/>
                      <a:pt x="17451" y="131672"/>
                    </a:cubicBezTo>
                    <a:cubicBezTo>
                      <a:pt x="18183" y="131024"/>
                      <a:pt x="18999" y="130459"/>
                      <a:pt x="19878" y="129998"/>
                    </a:cubicBezTo>
                    <a:lnTo>
                      <a:pt x="20213" y="129831"/>
                    </a:lnTo>
                    <a:lnTo>
                      <a:pt x="20547" y="129664"/>
                    </a:lnTo>
                    <a:cubicBezTo>
                      <a:pt x="20778" y="129559"/>
                      <a:pt x="21008" y="129496"/>
                      <a:pt x="21238" y="129392"/>
                    </a:cubicBezTo>
                    <a:cubicBezTo>
                      <a:pt x="21698" y="129224"/>
                      <a:pt x="22158" y="129078"/>
                      <a:pt x="22661" y="128973"/>
                    </a:cubicBezTo>
                    <a:cubicBezTo>
                      <a:pt x="23142" y="128869"/>
                      <a:pt x="23623" y="128785"/>
                      <a:pt x="24125" y="128722"/>
                    </a:cubicBezTo>
                    <a:cubicBezTo>
                      <a:pt x="24376" y="128722"/>
                      <a:pt x="24607" y="128680"/>
                      <a:pt x="24858" y="128680"/>
                    </a:cubicBezTo>
                    <a:lnTo>
                      <a:pt x="25967" y="128659"/>
                    </a:lnTo>
                    <a:cubicBezTo>
                      <a:pt x="36638" y="128345"/>
                      <a:pt x="45823" y="121064"/>
                      <a:pt x="48564" y="110749"/>
                    </a:cubicBezTo>
                    <a:cubicBezTo>
                      <a:pt x="49610" y="106731"/>
                      <a:pt x="49610" y="102505"/>
                      <a:pt x="48564" y="98487"/>
                    </a:cubicBezTo>
                    <a:cubicBezTo>
                      <a:pt x="48020" y="96479"/>
                      <a:pt x="47246" y="94554"/>
                      <a:pt x="46221" y="92754"/>
                    </a:cubicBezTo>
                    <a:cubicBezTo>
                      <a:pt x="42078" y="85431"/>
                      <a:pt x="34399" y="80807"/>
                      <a:pt x="25987" y="80577"/>
                    </a:cubicBezTo>
                    <a:lnTo>
                      <a:pt x="24879" y="80556"/>
                    </a:lnTo>
                    <a:cubicBezTo>
                      <a:pt x="24627" y="80556"/>
                      <a:pt x="24376" y="80514"/>
                      <a:pt x="24125" y="80514"/>
                    </a:cubicBezTo>
                    <a:cubicBezTo>
                      <a:pt x="23644" y="80451"/>
                      <a:pt x="23142" y="80368"/>
                      <a:pt x="22661" y="80263"/>
                    </a:cubicBezTo>
                    <a:cubicBezTo>
                      <a:pt x="22179" y="80158"/>
                      <a:pt x="21698" y="80012"/>
                      <a:pt x="21238" y="79845"/>
                    </a:cubicBezTo>
                    <a:cubicBezTo>
                      <a:pt x="21029" y="79740"/>
                      <a:pt x="20778" y="79677"/>
                      <a:pt x="20568" y="79573"/>
                    </a:cubicBezTo>
                    <a:lnTo>
                      <a:pt x="20213" y="79405"/>
                    </a:lnTo>
                    <a:lnTo>
                      <a:pt x="19899" y="79238"/>
                    </a:lnTo>
                    <a:cubicBezTo>
                      <a:pt x="19020" y="78777"/>
                      <a:pt x="18204" y="78212"/>
                      <a:pt x="17472" y="77564"/>
                    </a:cubicBezTo>
                    <a:cubicBezTo>
                      <a:pt x="16739" y="76894"/>
                      <a:pt x="16091" y="76141"/>
                      <a:pt x="15547" y="75325"/>
                    </a:cubicBezTo>
                    <a:cubicBezTo>
                      <a:pt x="14459" y="73693"/>
                      <a:pt x="13810" y="71831"/>
                      <a:pt x="13643" y="69864"/>
                    </a:cubicBezTo>
                    <a:cubicBezTo>
                      <a:pt x="13140" y="63943"/>
                      <a:pt x="17158" y="58565"/>
                      <a:pt x="22995" y="57393"/>
                    </a:cubicBezTo>
                    <a:cubicBezTo>
                      <a:pt x="23456" y="57310"/>
                      <a:pt x="23916" y="57247"/>
                      <a:pt x="24376" y="57205"/>
                    </a:cubicBezTo>
                    <a:cubicBezTo>
                      <a:pt x="24481" y="57205"/>
                      <a:pt x="24607" y="57184"/>
                      <a:pt x="24711" y="57184"/>
                    </a:cubicBezTo>
                    <a:lnTo>
                      <a:pt x="25067" y="57184"/>
                    </a:lnTo>
                    <a:lnTo>
                      <a:pt x="26259" y="57163"/>
                    </a:lnTo>
                    <a:cubicBezTo>
                      <a:pt x="28122" y="57080"/>
                      <a:pt x="29984" y="56787"/>
                      <a:pt x="31804" y="56285"/>
                    </a:cubicBezTo>
                    <a:cubicBezTo>
                      <a:pt x="42078" y="53376"/>
                      <a:pt x="49213" y="44044"/>
                      <a:pt x="49317" y="33373"/>
                    </a:cubicBezTo>
                    <a:cubicBezTo>
                      <a:pt x="49443" y="22681"/>
                      <a:pt x="42496" y="13224"/>
                      <a:pt x="32265" y="10106"/>
                    </a:cubicBezTo>
                    <a:cubicBezTo>
                      <a:pt x="30800" y="9667"/>
                      <a:pt x="29293" y="9353"/>
                      <a:pt x="27766" y="9206"/>
                    </a:cubicBezTo>
                    <a:lnTo>
                      <a:pt x="26636" y="9102"/>
                    </a:lnTo>
                    <a:cubicBezTo>
                      <a:pt x="26259" y="9081"/>
                      <a:pt x="25883" y="9081"/>
                      <a:pt x="25506" y="9081"/>
                    </a:cubicBezTo>
                    <a:lnTo>
                      <a:pt x="24837" y="9060"/>
                    </a:lnTo>
                    <a:cubicBezTo>
                      <a:pt x="24669" y="9060"/>
                      <a:pt x="24481" y="9039"/>
                      <a:pt x="24293" y="9018"/>
                    </a:cubicBezTo>
                    <a:cubicBezTo>
                      <a:pt x="22891" y="8913"/>
                      <a:pt x="21531" y="8537"/>
                      <a:pt x="20254" y="7930"/>
                    </a:cubicBezTo>
                    <a:cubicBezTo>
                      <a:pt x="19041" y="7344"/>
                      <a:pt x="17953" y="6570"/>
                      <a:pt x="16990" y="5628"/>
                    </a:cubicBezTo>
                    <a:cubicBezTo>
                      <a:pt x="16112" y="4729"/>
                      <a:pt x="15358" y="3683"/>
                      <a:pt x="14793" y="2553"/>
                    </a:cubicBezTo>
                    <a:cubicBezTo>
                      <a:pt x="14542" y="2009"/>
                      <a:pt x="14312" y="1465"/>
                      <a:pt x="14124" y="879"/>
                    </a:cubicBezTo>
                    <a:cubicBezTo>
                      <a:pt x="14040" y="586"/>
                      <a:pt x="13956" y="293"/>
                      <a:pt x="13894" y="0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101"/>
              <p:cNvSpPr/>
              <p:nvPr/>
            </p:nvSpPr>
            <p:spPr>
              <a:xfrm rot="5400000">
                <a:off x="6968089" y="3676748"/>
                <a:ext cx="15874" cy="17283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03" extrusionOk="0">
                    <a:moveTo>
                      <a:pt x="1" y="0"/>
                    </a:moveTo>
                    <a:lnTo>
                      <a:pt x="1" y="502"/>
                    </a:lnTo>
                    <a:lnTo>
                      <a:pt x="461" y="502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101"/>
              <p:cNvSpPr/>
              <p:nvPr/>
            </p:nvSpPr>
            <p:spPr>
              <a:xfrm rot="5400000">
                <a:off x="6967746" y="4053814"/>
                <a:ext cx="16562" cy="17283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03" extrusionOk="0">
                    <a:moveTo>
                      <a:pt x="1" y="0"/>
                    </a:moveTo>
                    <a:lnTo>
                      <a:pt x="1" y="502"/>
                    </a:lnTo>
                    <a:lnTo>
                      <a:pt x="482" y="502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101"/>
              <p:cNvSpPr/>
              <p:nvPr/>
            </p:nvSpPr>
            <p:spPr>
              <a:xfrm rot="5400000">
                <a:off x="3807296" y="-596966"/>
                <a:ext cx="1424256" cy="7189383"/>
              </a:xfrm>
              <a:custGeom>
                <a:avLst/>
                <a:gdLst/>
                <a:ahLst/>
                <a:cxnLst/>
                <a:rect l="l" t="t" r="r" b="b"/>
                <a:pathLst>
                  <a:path w="41451" h="209237" extrusionOk="0">
                    <a:moveTo>
                      <a:pt x="4918" y="0"/>
                    </a:moveTo>
                    <a:cubicBezTo>
                      <a:pt x="4939" y="335"/>
                      <a:pt x="4980" y="670"/>
                      <a:pt x="5043" y="1004"/>
                    </a:cubicBezTo>
                    <a:cubicBezTo>
                      <a:pt x="5231" y="2176"/>
                      <a:pt x="5483" y="3327"/>
                      <a:pt x="5838" y="4457"/>
                    </a:cubicBezTo>
                    <a:cubicBezTo>
                      <a:pt x="6194" y="5608"/>
                      <a:pt x="6654" y="6737"/>
                      <a:pt x="7198" y="7825"/>
                    </a:cubicBezTo>
                    <a:cubicBezTo>
                      <a:pt x="8328" y="10106"/>
                      <a:pt x="9814" y="12198"/>
                      <a:pt x="11613" y="14019"/>
                    </a:cubicBezTo>
                    <a:cubicBezTo>
                      <a:pt x="13517" y="15923"/>
                      <a:pt x="15735" y="17492"/>
                      <a:pt x="18183" y="18664"/>
                    </a:cubicBezTo>
                    <a:cubicBezTo>
                      <a:pt x="20757" y="19898"/>
                      <a:pt x="23540" y="20652"/>
                      <a:pt x="26385" y="20882"/>
                    </a:cubicBezTo>
                    <a:cubicBezTo>
                      <a:pt x="26741" y="20903"/>
                      <a:pt x="27097" y="20945"/>
                      <a:pt x="27473" y="20945"/>
                    </a:cubicBezTo>
                    <a:lnTo>
                      <a:pt x="28457" y="20965"/>
                    </a:lnTo>
                    <a:cubicBezTo>
                      <a:pt x="28645" y="20965"/>
                      <a:pt x="28833" y="20965"/>
                      <a:pt x="29043" y="20986"/>
                    </a:cubicBezTo>
                    <a:lnTo>
                      <a:pt x="29607" y="21028"/>
                    </a:lnTo>
                    <a:cubicBezTo>
                      <a:pt x="30382" y="21112"/>
                      <a:pt x="31135" y="21258"/>
                      <a:pt x="31867" y="21489"/>
                    </a:cubicBezTo>
                    <a:cubicBezTo>
                      <a:pt x="37035" y="23058"/>
                      <a:pt x="40551" y="27849"/>
                      <a:pt x="40488" y="33248"/>
                    </a:cubicBezTo>
                    <a:cubicBezTo>
                      <a:pt x="40446" y="38646"/>
                      <a:pt x="36826" y="43354"/>
                      <a:pt x="31637" y="44818"/>
                    </a:cubicBezTo>
                    <a:cubicBezTo>
                      <a:pt x="30716" y="45069"/>
                      <a:pt x="29775" y="45237"/>
                      <a:pt x="28833" y="45258"/>
                    </a:cubicBezTo>
                    <a:lnTo>
                      <a:pt x="27913" y="45279"/>
                    </a:lnTo>
                    <a:lnTo>
                      <a:pt x="27222" y="45300"/>
                    </a:lnTo>
                    <a:cubicBezTo>
                      <a:pt x="26992" y="45300"/>
                      <a:pt x="26762" y="45341"/>
                      <a:pt x="26532" y="45341"/>
                    </a:cubicBezTo>
                    <a:cubicBezTo>
                      <a:pt x="17807" y="46032"/>
                      <a:pt x="10169" y="51472"/>
                      <a:pt x="6696" y="59486"/>
                    </a:cubicBezTo>
                    <a:cubicBezTo>
                      <a:pt x="5922" y="61264"/>
                      <a:pt x="5378" y="63147"/>
                      <a:pt x="5085" y="65052"/>
                    </a:cubicBezTo>
                    <a:cubicBezTo>
                      <a:pt x="4771" y="66976"/>
                      <a:pt x="4687" y="68922"/>
                      <a:pt x="4855" y="70868"/>
                    </a:cubicBezTo>
                    <a:cubicBezTo>
                      <a:pt x="5190" y="74823"/>
                      <a:pt x="6508" y="78610"/>
                      <a:pt x="8705" y="81916"/>
                    </a:cubicBezTo>
                    <a:cubicBezTo>
                      <a:pt x="9793" y="83569"/>
                      <a:pt x="11090" y="85075"/>
                      <a:pt x="12576" y="86394"/>
                    </a:cubicBezTo>
                    <a:cubicBezTo>
                      <a:pt x="14040" y="87733"/>
                      <a:pt x="15693" y="88884"/>
                      <a:pt x="17451" y="89804"/>
                    </a:cubicBezTo>
                    <a:lnTo>
                      <a:pt x="18120" y="90139"/>
                    </a:lnTo>
                    <a:lnTo>
                      <a:pt x="18811" y="90453"/>
                    </a:lnTo>
                    <a:cubicBezTo>
                      <a:pt x="19271" y="90662"/>
                      <a:pt x="19732" y="90829"/>
                      <a:pt x="20192" y="91018"/>
                    </a:cubicBezTo>
                    <a:cubicBezTo>
                      <a:pt x="22075" y="91708"/>
                      <a:pt x="24042" y="92148"/>
                      <a:pt x="26050" y="92357"/>
                    </a:cubicBezTo>
                    <a:cubicBezTo>
                      <a:pt x="26553" y="92399"/>
                      <a:pt x="27055" y="92441"/>
                      <a:pt x="27536" y="92461"/>
                    </a:cubicBezTo>
                    <a:lnTo>
                      <a:pt x="28708" y="92482"/>
                    </a:lnTo>
                    <a:cubicBezTo>
                      <a:pt x="30800" y="92545"/>
                      <a:pt x="32830" y="93131"/>
                      <a:pt x="34608" y="94198"/>
                    </a:cubicBezTo>
                    <a:cubicBezTo>
                      <a:pt x="36408" y="95286"/>
                      <a:pt x="37893" y="96814"/>
                      <a:pt x="38939" y="98655"/>
                    </a:cubicBezTo>
                    <a:cubicBezTo>
                      <a:pt x="39442" y="99555"/>
                      <a:pt x="39839" y="100517"/>
                      <a:pt x="40111" y="101521"/>
                    </a:cubicBezTo>
                    <a:cubicBezTo>
                      <a:pt x="40655" y="103551"/>
                      <a:pt x="40655" y="105706"/>
                      <a:pt x="40111" y="107736"/>
                    </a:cubicBezTo>
                    <a:cubicBezTo>
                      <a:pt x="39839" y="108740"/>
                      <a:pt x="39442" y="109703"/>
                      <a:pt x="38939" y="110602"/>
                    </a:cubicBezTo>
                    <a:cubicBezTo>
                      <a:pt x="37893" y="112444"/>
                      <a:pt x="36408" y="113971"/>
                      <a:pt x="34608" y="115059"/>
                    </a:cubicBezTo>
                    <a:cubicBezTo>
                      <a:pt x="32830" y="116126"/>
                      <a:pt x="30800" y="116712"/>
                      <a:pt x="28708" y="116775"/>
                    </a:cubicBezTo>
                    <a:lnTo>
                      <a:pt x="27536" y="116817"/>
                    </a:lnTo>
                    <a:cubicBezTo>
                      <a:pt x="27055" y="116817"/>
                      <a:pt x="26553" y="116858"/>
                      <a:pt x="26050" y="116900"/>
                    </a:cubicBezTo>
                    <a:cubicBezTo>
                      <a:pt x="25046" y="117005"/>
                      <a:pt x="24063" y="117172"/>
                      <a:pt x="23079" y="117381"/>
                    </a:cubicBezTo>
                    <a:cubicBezTo>
                      <a:pt x="22096" y="117612"/>
                      <a:pt x="21133" y="117905"/>
                      <a:pt x="20213" y="118239"/>
                    </a:cubicBezTo>
                    <a:cubicBezTo>
                      <a:pt x="19732" y="118428"/>
                      <a:pt x="19271" y="118595"/>
                      <a:pt x="18811" y="118804"/>
                    </a:cubicBezTo>
                    <a:lnTo>
                      <a:pt x="18141" y="119118"/>
                    </a:lnTo>
                    <a:lnTo>
                      <a:pt x="17472" y="119453"/>
                    </a:lnTo>
                    <a:cubicBezTo>
                      <a:pt x="15693" y="120374"/>
                      <a:pt x="14061" y="121524"/>
                      <a:pt x="12576" y="122863"/>
                    </a:cubicBezTo>
                    <a:cubicBezTo>
                      <a:pt x="11111" y="124182"/>
                      <a:pt x="9793" y="125688"/>
                      <a:pt x="8705" y="127341"/>
                    </a:cubicBezTo>
                    <a:cubicBezTo>
                      <a:pt x="6508" y="130626"/>
                      <a:pt x="5190" y="134413"/>
                      <a:pt x="4855" y="138368"/>
                    </a:cubicBezTo>
                    <a:cubicBezTo>
                      <a:pt x="4164" y="146193"/>
                      <a:pt x="7449" y="153872"/>
                      <a:pt x="13601" y="158789"/>
                    </a:cubicBezTo>
                    <a:cubicBezTo>
                      <a:pt x="17304" y="161740"/>
                      <a:pt x="21803" y="163539"/>
                      <a:pt x="26532" y="163895"/>
                    </a:cubicBezTo>
                    <a:cubicBezTo>
                      <a:pt x="26762" y="163895"/>
                      <a:pt x="26992" y="163937"/>
                      <a:pt x="27222" y="163937"/>
                    </a:cubicBezTo>
                    <a:lnTo>
                      <a:pt x="27913" y="163957"/>
                    </a:lnTo>
                    <a:lnTo>
                      <a:pt x="28833" y="163978"/>
                    </a:lnTo>
                    <a:cubicBezTo>
                      <a:pt x="29775" y="164020"/>
                      <a:pt x="30716" y="164167"/>
                      <a:pt x="31637" y="164418"/>
                    </a:cubicBezTo>
                    <a:cubicBezTo>
                      <a:pt x="36826" y="165882"/>
                      <a:pt x="40446" y="170590"/>
                      <a:pt x="40488" y="175989"/>
                    </a:cubicBezTo>
                    <a:cubicBezTo>
                      <a:pt x="40551" y="181387"/>
                      <a:pt x="37035" y="186178"/>
                      <a:pt x="31867" y="187748"/>
                    </a:cubicBezTo>
                    <a:cubicBezTo>
                      <a:pt x="31135" y="187978"/>
                      <a:pt x="30382" y="188124"/>
                      <a:pt x="29607" y="188208"/>
                    </a:cubicBezTo>
                    <a:lnTo>
                      <a:pt x="29043" y="188250"/>
                    </a:lnTo>
                    <a:cubicBezTo>
                      <a:pt x="28833" y="188250"/>
                      <a:pt x="28645" y="188250"/>
                      <a:pt x="28457" y="188271"/>
                    </a:cubicBezTo>
                    <a:lnTo>
                      <a:pt x="27473" y="188292"/>
                    </a:lnTo>
                    <a:cubicBezTo>
                      <a:pt x="27097" y="188292"/>
                      <a:pt x="26741" y="188333"/>
                      <a:pt x="26364" y="188354"/>
                    </a:cubicBezTo>
                    <a:cubicBezTo>
                      <a:pt x="23540" y="188585"/>
                      <a:pt x="20757" y="189338"/>
                      <a:pt x="18183" y="190572"/>
                    </a:cubicBezTo>
                    <a:cubicBezTo>
                      <a:pt x="13413" y="192853"/>
                      <a:pt x="9542" y="196661"/>
                      <a:pt x="7198" y="201411"/>
                    </a:cubicBezTo>
                    <a:cubicBezTo>
                      <a:pt x="6654" y="202499"/>
                      <a:pt x="6194" y="203629"/>
                      <a:pt x="5838" y="204800"/>
                    </a:cubicBezTo>
                    <a:cubicBezTo>
                      <a:pt x="5483" y="205930"/>
                      <a:pt x="5231" y="207060"/>
                      <a:pt x="5043" y="208232"/>
                    </a:cubicBezTo>
                    <a:cubicBezTo>
                      <a:pt x="4980" y="208567"/>
                      <a:pt x="4939" y="208901"/>
                      <a:pt x="4897" y="209236"/>
                    </a:cubicBezTo>
                    <a:lnTo>
                      <a:pt x="5378" y="209236"/>
                    </a:lnTo>
                    <a:cubicBezTo>
                      <a:pt x="5420" y="208922"/>
                      <a:pt x="5441" y="208608"/>
                      <a:pt x="5503" y="208295"/>
                    </a:cubicBezTo>
                    <a:cubicBezTo>
                      <a:pt x="5671" y="207165"/>
                      <a:pt x="5943" y="206035"/>
                      <a:pt x="6278" y="204947"/>
                    </a:cubicBezTo>
                    <a:cubicBezTo>
                      <a:pt x="6654" y="203796"/>
                      <a:pt x="7094" y="202687"/>
                      <a:pt x="7617" y="201620"/>
                    </a:cubicBezTo>
                    <a:cubicBezTo>
                      <a:pt x="9918" y="196975"/>
                      <a:pt x="13706" y="193230"/>
                      <a:pt x="18392" y="190991"/>
                    </a:cubicBezTo>
                    <a:cubicBezTo>
                      <a:pt x="20924" y="189777"/>
                      <a:pt x="23644" y="189045"/>
                      <a:pt x="26427" y="188815"/>
                    </a:cubicBezTo>
                    <a:cubicBezTo>
                      <a:pt x="26783" y="188794"/>
                      <a:pt x="27139" y="188752"/>
                      <a:pt x="27494" y="188752"/>
                    </a:cubicBezTo>
                    <a:lnTo>
                      <a:pt x="28478" y="188731"/>
                    </a:lnTo>
                    <a:cubicBezTo>
                      <a:pt x="28666" y="188731"/>
                      <a:pt x="28854" y="188731"/>
                      <a:pt x="29063" y="188710"/>
                    </a:cubicBezTo>
                    <a:lnTo>
                      <a:pt x="29649" y="188668"/>
                    </a:lnTo>
                    <a:cubicBezTo>
                      <a:pt x="33918" y="188229"/>
                      <a:pt x="37663" y="185655"/>
                      <a:pt x="39588" y="181847"/>
                    </a:cubicBezTo>
                    <a:cubicBezTo>
                      <a:pt x="40404" y="180257"/>
                      <a:pt x="40885" y="178520"/>
                      <a:pt x="40969" y="176742"/>
                    </a:cubicBezTo>
                    <a:cubicBezTo>
                      <a:pt x="41241" y="170862"/>
                      <a:pt x="37433" y="165569"/>
                      <a:pt x="31784" y="163957"/>
                    </a:cubicBezTo>
                    <a:cubicBezTo>
                      <a:pt x="30821" y="163706"/>
                      <a:pt x="29859" y="163539"/>
                      <a:pt x="28875" y="163518"/>
                    </a:cubicBezTo>
                    <a:lnTo>
                      <a:pt x="27934" y="163476"/>
                    </a:lnTo>
                    <a:lnTo>
                      <a:pt x="27264" y="163455"/>
                    </a:lnTo>
                    <a:cubicBezTo>
                      <a:pt x="27034" y="163455"/>
                      <a:pt x="26804" y="163434"/>
                      <a:pt x="26574" y="163413"/>
                    </a:cubicBezTo>
                    <a:cubicBezTo>
                      <a:pt x="18037" y="162765"/>
                      <a:pt x="10546" y="157429"/>
                      <a:pt x="7136" y="149562"/>
                    </a:cubicBezTo>
                    <a:cubicBezTo>
                      <a:pt x="4039" y="142385"/>
                      <a:pt x="4771" y="134120"/>
                      <a:pt x="9102" y="127592"/>
                    </a:cubicBezTo>
                    <a:cubicBezTo>
                      <a:pt x="10169" y="125981"/>
                      <a:pt x="11425" y="124496"/>
                      <a:pt x="12869" y="123198"/>
                    </a:cubicBezTo>
                    <a:cubicBezTo>
                      <a:pt x="14333" y="121880"/>
                      <a:pt x="15944" y="120771"/>
                      <a:pt x="17660" y="119850"/>
                    </a:cubicBezTo>
                    <a:lnTo>
                      <a:pt x="18330" y="119537"/>
                    </a:lnTo>
                    <a:lnTo>
                      <a:pt x="18999" y="119223"/>
                    </a:lnTo>
                    <a:cubicBezTo>
                      <a:pt x="19439" y="119014"/>
                      <a:pt x="19899" y="118846"/>
                      <a:pt x="20359" y="118658"/>
                    </a:cubicBezTo>
                    <a:cubicBezTo>
                      <a:pt x="22201" y="117988"/>
                      <a:pt x="24126" y="117549"/>
                      <a:pt x="26092" y="117361"/>
                    </a:cubicBezTo>
                    <a:cubicBezTo>
                      <a:pt x="26574" y="117319"/>
                      <a:pt x="27055" y="117277"/>
                      <a:pt x="27557" y="117256"/>
                    </a:cubicBezTo>
                    <a:lnTo>
                      <a:pt x="28729" y="117235"/>
                    </a:lnTo>
                    <a:cubicBezTo>
                      <a:pt x="30884" y="117172"/>
                      <a:pt x="32997" y="116565"/>
                      <a:pt x="34859" y="115457"/>
                    </a:cubicBezTo>
                    <a:cubicBezTo>
                      <a:pt x="36722" y="114327"/>
                      <a:pt x="38270" y="112736"/>
                      <a:pt x="39337" y="110832"/>
                    </a:cubicBezTo>
                    <a:cubicBezTo>
                      <a:pt x="39881" y="109891"/>
                      <a:pt x="40279" y="108886"/>
                      <a:pt x="40571" y="107840"/>
                    </a:cubicBezTo>
                    <a:cubicBezTo>
                      <a:pt x="41115" y="105727"/>
                      <a:pt x="41115" y="103509"/>
                      <a:pt x="40571" y="101396"/>
                    </a:cubicBezTo>
                    <a:cubicBezTo>
                      <a:pt x="40279" y="100350"/>
                      <a:pt x="39881" y="99345"/>
                      <a:pt x="39337" y="98404"/>
                    </a:cubicBezTo>
                    <a:cubicBezTo>
                      <a:pt x="38270" y="96500"/>
                      <a:pt x="36722" y="94930"/>
                      <a:pt x="34859" y="93801"/>
                    </a:cubicBezTo>
                    <a:cubicBezTo>
                      <a:pt x="32997" y="92692"/>
                      <a:pt x="30884" y="92064"/>
                      <a:pt x="28729" y="92001"/>
                    </a:cubicBezTo>
                    <a:lnTo>
                      <a:pt x="27557" y="91980"/>
                    </a:lnTo>
                    <a:cubicBezTo>
                      <a:pt x="27055" y="91980"/>
                      <a:pt x="26574" y="91917"/>
                      <a:pt x="26092" y="91897"/>
                    </a:cubicBezTo>
                    <a:cubicBezTo>
                      <a:pt x="24126" y="91687"/>
                      <a:pt x="22201" y="91248"/>
                      <a:pt x="20359" y="90578"/>
                    </a:cubicBezTo>
                    <a:cubicBezTo>
                      <a:pt x="19899" y="90390"/>
                      <a:pt x="19439" y="90223"/>
                      <a:pt x="18999" y="90013"/>
                    </a:cubicBezTo>
                    <a:lnTo>
                      <a:pt x="18330" y="89720"/>
                    </a:lnTo>
                    <a:lnTo>
                      <a:pt x="17660" y="89386"/>
                    </a:lnTo>
                    <a:cubicBezTo>
                      <a:pt x="14187" y="87565"/>
                      <a:pt x="11237" y="84908"/>
                      <a:pt x="9081" y="81644"/>
                    </a:cubicBezTo>
                    <a:cubicBezTo>
                      <a:pt x="1" y="67939"/>
                      <a:pt x="7721" y="49401"/>
                      <a:pt x="23854" y="46178"/>
                    </a:cubicBezTo>
                    <a:cubicBezTo>
                      <a:pt x="24753" y="46011"/>
                      <a:pt x="25653" y="45885"/>
                      <a:pt x="26574" y="45823"/>
                    </a:cubicBezTo>
                    <a:cubicBezTo>
                      <a:pt x="26804" y="45802"/>
                      <a:pt x="27013" y="45781"/>
                      <a:pt x="27243" y="45781"/>
                    </a:cubicBezTo>
                    <a:lnTo>
                      <a:pt x="27934" y="45760"/>
                    </a:lnTo>
                    <a:lnTo>
                      <a:pt x="28854" y="45739"/>
                    </a:lnTo>
                    <a:cubicBezTo>
                      <a:pt x="29838" y="45697"/>
                      <a:pt x="30821" y="45530"/>
                      <a:pt x="31763" y="45279"/>
                    </a:cubicBezTo>
                    <a:cubicBezTo>
                      <a:pt x="37600" y="43626"/>
                      <a:pt x="41450" y="38081"/>
                      <a:pt x="40927" y="32055"/>
                    </a:cubicBezTo>
                    <a:cubicBezTo>
                      <a:pt x="40425" y="26008"/>
                      <a:pt x="35696" y="21196"/>
                      <a:pt x="29670" y="20568"/>
                    </a:cubicBezTo>
                    <a:lnTo>
                      <a:pt x="29063" y="20526"/>
                    </a:lnTo>
                    <a:cubicBezTo>
                      <a:pt x="28875" y="20526"/>
                      <a:pt x="28666" y="20526"/>
                      <a:pt x="28478" y="20505"/>
                    </a:cubicBezTo>
                    <a:lnTo>
                      <a:pt x="27494" y="20484"/>
                    </a:lnTo>
                    <a:cubicBezTo>
                      <a:pt x="27139" y="20484"/>
                      <a:pt x="26783" y="20442"/>
                      <a:pt x="26427" y="20421"/>
                    </a:cubicBezTo>
                    <a:cubicBezTo>
                      <a:pt x="23644" y="20191"/>
                      <a:pt x="20924" y="19459"/>
                      <a:pt x="18392" y="18245"/>
                    </a:cubicBezTo>
                    <a:cubicBezTo>
                      <a:pt x="16007" y="17095"/>
                      <a:pt x="13831" y="15546"/>
                      <a:pt x="11948" y="13684"/>
                    </a:cubicBezTo>
                    <a:cubicBezTo>
                      <a:pt x="10190" y="11906"/>
                      <a:pt x="8726" y="9855"/>
                      <a:pt x="7617" y="7616"/>
                    </a:cubicBezTo>
                    <a:cubicBezTo>
                      <a:pt x="7094" y="6549"/>
                      <a:pt x="6654" y="5440"/>
                      <a:pt x="6278" y="4310"/>
                    </a:cubicBezTo>
                    <a:cubicBezTo>
                      <a:pt x="5943" y="3201"/>
                      <a:pt x="5671" y="2071"/>
                      <a:pt x="5503" y="942"/>
                    </a:cubicBezTo>
                    <a:cubicBezTo>
                      <a:pt x="5462" y="628"/>
                      <a:pt x="5420" y="314"/>
                      <a:pt x="53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101"/>
              <p:cNvSpPr/>
              <p:nvPr/>
            </p:nvSpPr>
            <p:spPr>
              <a:xfrm rot="5400000">
                <a:off x="3833186" y="-179991"/>
                <a:ext cx="1372476" cy="7189383"/>
              </a:xfrm>
              <a:custGeom>
                <a:avLst/>
                <a:gdLst/>
                <a:ahLst/>
                <a:cxnLst/>
                <a:rect l="l" t="t" r="r" b="b"/>
                <a:pathLst>
                  <a:path w="39944" h="209237" extrusionOk="0">
                    <a:moveTo>
                      <a:pt x="3118" y="0"/>
                    </a:moveTo>
                    <a:cubicBezTo>
                      <a:pt x="3327" y="1025"/>
                      <a:pt x="3683" y="2030"/>
                      <a:pt x="4143" y="2950"/>
                    </a:cubicBezTo>
                    <a:cubicBezTo>
                      <a:pt x="4750" y="4185"/>
                      <a:pt x="5545" y="5294"/>
                      <a:pt x="6508" y="6277"/>
                    </a:cubicBezTo>
                    <a:cubicBezTo>
                      <a:pt x="7533" y="7302"/>
                      <a:pt x="8726" y="8139"/>
                      <a:pt x="10023" y="8767"/>
                    </a:cubicBezTo>
                    <a:cubicBezTo>
                      <a:pt x="11404" y="9416"/>
                      <a:pt x="12889" y="9813"/>
                      <a:pt x="14396" y="9939"/>
                    </a:cubicBezTo>
                    <a:cubicBezTo>
                      <a:pt x="14605" y="9939"/>
                      <a:pt x="14794" y="9981"/>
                      <a:pt x="14982" y="9981"/>
                    </a:cubicBezTo>
                    <a:lnTo>
                      <a:pt x="15672" y="10001"/>
                    </a:lnTo>
                    <a:cubicBezTo>
                      <a:pt x="16028" y="10001"/>
                      <a:pt x="16405" y="10001"/>
                      <a:pt x="16760" y="10022"/>
                    </a:cubicBezTo>
                    <a:lnTo>
                      <a:pt x="17848" y="10106"/>
                    </a:lnTo>
                    <a:cubicBezTo>
                      <a:pt x="22368" y="10587"/>
                      <a:pt x="26657" y="12366"/>
                      <a:pt x="30172" y="15274"/>
                    </a:cubicBezTo>
                    <a:cubicBezTo>
                      <a:pt x="36826" y="20735"/>
                      <a:pt x="39860" y="29460"/>
                      <a:pt x="38102" y="37872"/>
                    </a:cubicBezTo>
                    <a:cubicBezTo>
                      <a:pt x="36324" y="46304"/>
                      <a:pt x="30005" y="53041"/>
                      <a:pt x="21719" y="55385"/>
                    </a:cubicBezTo>
                    <a:cubicBezTo>
                      <a:pt x="19983" y="55866"/>
                      <a:pt x="18183" y="56159"/>
                      <a:pt x="16384" y="56243"/>
                    </a:cubicBezTo>
                    <a:lnTo>
                      <a:pt x="15233" y="56264"/>
                    </a:lnTo>
                    <a:lnTo>
                      <a:pt x="14856" y="56264"/>
                    </a:lnTo>
                    <a:cubicBezTo>
                      <a:pt x="14731" y="56264"/>
                      <a:pt x="14605" y="56285"/>
                      <a:pt x="14480" y="56285"/>
                    </a:cubicBezTo>
                    <a:cubicBezTo>
                      <a:pt x="13978" y="56326"/>
                      <a:pt x="13496" y="56389"/>
                      <a:pt x="12994" y="56494"/>
                    </a:cubicBezTo>
                    <a:cubicBezTo>
                      <a:pt x="4206" y="58251"/>
                      <a:pt x="1" y="68357"/>
                      <a:pt x="4939" y="75848"/>
                    </a:cubicBezTo>
                    <a:cubicBezTo>
                      <a:pt x="5524" y="76727"/>
                      <a:pt x="6236" y="77543"/>
                      <a:pt x="7010" y="78254"/>
                    </a:cubicBezTo>
                    <a:cubicBezTo>
                      <a:pt x="7805" y="78966"/>
                      <a:pt x="8684" y="79573"/>
                      <a:pt x="9625" y="80075"/>
                    </a:cubicBezTo>
                    <a:lnTo>
                      <a:pt x="9981" y="80242"/>
                    </a:lnTo>
                    <a:lnTo>
                      <a:pt x="10358" y="80409"/>
                    </a:lnTo>
                    <a:cubicBezTo>
                      <a:pt x="10588" y="80535"/>
                      <a:pt x="10839" y="80619"/>
                      <a:pt x="11090" y="80723"/>
                    </a:cubicBezTo>
                    <a:cubicBezTo>
                      <a:pt x="11592" y="80891"/>
                      <a:pt x="12115" y="81058"/>
                      <a:pt x="12617" y="81163"/>
                    </a:cubicBezTo>
                    <a:cubicBezTo>
                      <a:pt x="13141" y="81288"/>
                      <a:pt x="13685" y="81372"/>
                      <a:pt x="14208" y="81435"/>
                    </a:cubicBezTo>
                    <a:cubicBezTo>
                      <a:pt x="14480" y="81435"/>
                      <a:pt x="14731" y="81477"/>
                      <a:pt x="15024" y="81477"/>
                    </a:cubicBezTo>
                    <a:lnTo>
                      <a:pt x="16133" y="81518"/>
                    </a:lnTo>
                    <a:cubicBezTo>
                      <a:pt x="26385" y="81811"/>
                      <a:pt x="35215" y="88821"/>
                      <a:pt x="37830" y="98739"/>
                    </a:cubicBezTo>
                    <a:cubicBezTo>
                      <a:pt x="38856" y="102588"/>
                      <a:pt x="38856" y="106648"/>
                      <a:pt x="37830" y="110498"/>
                    </a:cubicBezTo>
                    <a:cubicBezTo>
                      <a:pt x="37328" y="112423"/>
                      <a:pt x="36575" y="114285"/>
                      <a:pt x="35592" y="116001"/>
                    </a:cubicBezTo>
                    <a:cubicBezTo>
                      <a:pt x="31616" y="123052"/>
                      <a:pt x="24230" y="127488"/>
                      <a:pt x="16133" y="127718"/>
                    </a:cubicBezTo>
                    <a:lnTo>
                      <a:pt x="15024" y="127760"/>
                    </a:lnTo>
                    <a:cubicBezTo>
                      <a:pt x="14773" y="127760"/>
                      <a:pt x="14501" y="127781"/>
                      <a:pt x="14229" y="127801"/>
                    </a:cubicBezTo>
                    <a:cubicBezTo>
                      <a:pt x="13685" y="127843"/>
                      <a:pt x="13161" y="127948"/>
                      <a:pt x="12638" y="128053"/>
                    </a:cubicBezTo>
                    <a:cubicBezTo>
                      <a:pt x="12115" y="128178"/>
                      <a:pt x="11613" y="128325"/>
                      <a:pt x="11111" y="128513"/>
                    </a:cubicBezTo>
                    <a:cubicBezTo>
                      <a:pt x="10860" y="128617"/>
                      <a:pt x="10609" y="128701"/>
                      <a:pt x="10358" y="128806"/>
                    </a:cubicBezTo>
                    <a:lnTo>
                      <a:pt x="10002" y="128973"/>
                    </a:lnTo>
                    <a:lnTo>
                      <a:pt x="9646" y="129161"/>
                    </a:lnTo>
                    <a:cubicBezTo>
                      <a:pt x="8705" y="129664"/>
                      <a:pt x="7826" y="130270"/>
                      <a:pt x="7031" y="130982"/>
                    </a:cubicBezTo>
                    <a:cubicBezTo>
                      <a:pt x="6236" y="131693"/>
                      <a:pt x="5545" y="132509"/>
                      <a:pt x="4959" y="133388"/>
                    </a:cubicBezTo>
                    <a:cubicBezTo>
                      <a:pt x="3788" y="135146"/>
                      <a:pt x="3076" y="137175"/>
                      <a:pt x="2909" y="139268"/>
                    </a:cubicBezTo>
                    <a:cubicBezTo>
                      <a:pt x="2344" y="145670"/>
                      <a:pt x="6696" y="151466"/>
                      <a:pt x="12994" y="152742"/>
                    </a:cubicBezTo>
                    <a:cubicBezTo>
                      <a:pt x="13496" y="152847"/>
                      <a:pt x="13978" y="152910"/>
                      <a:pt x="14480" y="152952"/>
                    </a:cubicBezTo>
                    <a:cubicBezTo>
                      <a:pt x="14605" y="152952"/>
                      <a:pt x="14731" y="152973"/>
                      <a:pt x="14856" y="152973"/>
                    </a:cubicBezTo>
                    <a:lnTo>
                      <a:pt x="15233" y="152973"/>
                    </a:lnTo>
                    <a:lnTo>
                      <a:pt x="16384" y="152993"/>
                    </a:lnTo>
                    <a:cubicBezTo>
                      <a:pt x="18183" y="153077"/>
                      <a:pt x="19983" y="153349"/>
                      <a:pt x="21719" y="153851"/>
                    </a:cubicBezTo>
                    <a:cubicBezTo>
                      <a:pt x="32411" y="156843"/>
                      <a:pt x="39442" y="167012"/>
                      <a:pt x="38500" y="178081"/>
                    </a:cubicBezTo>
                    <a:cubicBezTo>
                      <a:pt x="37558" y="189149"/>
                      <a:pt x="28875" y="197979"/>
                      <a:pt x="17848" y="199109"/>
                    </a:cubicBezTo>
                    <a:lnTo>
                      <a:pt x="16760" y="199193"/>
                    </a:lnTo>
                    <a:cubicBezTo>
                      <a:pt x="16405" y="199214"/>
                      <a:pt x="16028" y="199214"/>
                      <a:pt x="15672" y="199235"/>
                    </a:cubicBezTo>
                    <a:lnTo>
                      <a:pt x="14982" y="199256"/>
                    </a:lnTo>
                    <a:cubicBezTo>
                      <a:pt x="14794" y="199256"/>
                      <a:pt x="14605" y="199277"/>
                      <a:pt x="14396" y="199277"/>
                    </a:cubicBezTo>
                    <a:cubicBezTo>
                      <a:pt x="12889" y="199402"/>
                      <a:pt x="11404" y="199800"/>
                      <a:pt x="10044" y="200469"/>
                    </a:cubicBezTo>
                    <a:cubicBezTo>
                      <a:pt x="7470" y="201683"/>
                      <a:pt x="5399" y="203733"/>
                      <a:pt x="4143" y="206265"/>
                    </a:cubicBezTo>
                    <a:cubicBezTo>
                      <a:pt x="3683" y="207207"/>
                      <a:pt x="3327" y="208211"/>
                      <a:pt x="3118" y="209236"/>
                    </a:cubicBezTo>
                    <a:lnTo>
                      <a:pt x="3599" y="209236"/>
                    </a:lnTo>
                    <a:cubicBezTo>
                      <a:pt x="3683" y="208901"/>
                      <a:pt x="3767" y="208567"/>
                      <a:pt x="3871" y="208232"/>
                    </a:cubicBezTo>
                    <a:cubicBezTo>
                      <a:pt x="4060" y="207625"/>
                      <a:pt x="4290" y="207039"/>
                      <a:pt x="4562" y="206495"/>
                    </a:cubicBezTo>
                    <a:cubicBezTo>
                      <a:pt x="5148" y="205303"/>
                      <a:pt x="5922" y="204235"/>
                      <a:pt x="6843" y="203294"/>
                    </a:cubicBezTo>
                    <a:cubicBezTo>
                      <a:pt x="7826" y="202310"/>
                      <a:pt x="8977" y="201494"/>
                      <a:pt x="10232" y="200888"/>
                    </a:cubicBezTo>
                    <a:cubicBezTo>
                      <a:pt x="11550" y="200260"/>
                      <a:pt x="12973" y="199883"/>
                      <a:pt x="14438" y="199758"/>
                    </a:cubicBezTo>
                    <a:cubicBezTo>
                      <a:pt x="14626" y="199758"/>
                      <a:pt x="14814" y="199716"/>
                      <a:pt x="15003" y="199716"/>
                    </a:cubicBezTo>
                    <a:lnTo>
                      <a:pt x="15672" y="199716"/>
                    </a:lnTo>
                    <a:cubicBezTo>
                      <a:pt x="16049" y="199716"/>
                      <a:pt x="16405" y="199695"/>
                      <a:pt x="16781" y="199674"/>
                    </a:cubicBezTo>
                    <a:lnTo>
                      <a:pt x="17890" y="199590"/>
                    </a:lnTo>
                    <a:cubicBezTo>
                      <a:pt x="29147" y="198419"/>
                      <a:pt x="37998" y="189421"/>
                      <a:pt x="38981" y="178123"/>
                    </a:cubicBezTo>
                    <a:cubicBezTo>
                      <a:pt x="39944" y="166845"/>
                      <a:pt x="32746" y="156467"/>
                      <a:pt x="21845" y="153391"/>
                    </a:cubicBezTo>
                    <a:cubicBezTo>
                      <a:pt x="20066" y="152889"/>
                      <a:pt x="18246" y="152617"/>
                      <a:pt x="16405" y="152533"/>
                    </a:cubicBezTo>
                    <a:lnTo>
                      <a:pt x="15233" y="152512"/>
                    </a:lnTo>
                    <a:lnTo>
                      <a:pt x="14877" y="152512"/>
                    </a:lnTo>
                    <a:cubicBezTo>
                      <a:pt x="14752" y="152512"/>
                      <a:pt x="14626" y="152491"/>
                      <a:pt x="14522" y="152491"/>
                    </a:cubicBezTo>
                    <a:cubicBezTo>
                      <a:pt x="14040" y="152449"/>
                      <a:pt x="13559" y="152387"/>
                      <a:pt x="13099" y="152303"/>
                    </a:cubicBezTo>
                    <a:cubicBezTo>
                      <a:pt x="4604" y="150608"/>
                      <a:pt x="545" y="140858"/>
                      <a:pt x="5336" y="133660"/>
                    </a:cubicBezTo>
                    <a:cubicBezTo>
                      <a:pt x="5901" y="132802"/>
                      <a:pt x="6571" y="132007"/>
                      <a:pt x="7324" y="131338"/>
                    </a:cubicBezTo>
                    <a:cubicBezTo>
                      <a:pt x="8098" y="130647"/>
                      <a:pt x="8935" y="130061"/>
                      <a:pt x="9856" y="129580"/>
                    </a:cubicBezTo>
                    <a:lnTo>
                      <a:pt x="10190" y="129413"/>
                    </a:lnTo>
                    <a:lnTo>
                      <a:pt x="10546" y="129245"/>
                    </a:lnTo>
                    <a:cubicBezTo>
                      <a:pt x="10776" y="129141"/>
                      <a:pt x="11027" y="129057"/>
                      <a:pt x="11257" y="128952"/>
                    </a:cubicBezTo>
                    <a:cubicBezTo>
                      <a:pt x="12220" y="128597"/>
                      <a:pt x="13245" y="128366"/>
                      <a:pt x="14270" y="128262"/>
                    </a:cubicBezTo>
                    <a:cubicBezTo>
                      <a:pt x="14522" y="128262"/>
                      <a:pt x="14794" y="128220"/>
                      <a:pt x="15045" y="128220"/>
                    </a:cubicBezTo>
                    <a:lnTo>
                      <a:pt x="16154" y="128199"/>
                    </a:lnTo>
                    <a:cubicBezTo>
                      <a:pt x="26594" y="127885"/>
                      <a:pt x="35613" y="120750"/>
                      <a:pt x="38291" y="110644"/>
                    </a:cubicBezTo>
                    <a:cubicBezTo>
                      <a:pt x="39316" y="106690"/>
                      <a:pt x="39316" y="102547"/>
                      <a:pt x="38291" y="98613"/>
                    </a:cubicBezTo>
                    <a:cubicBezTo>
                      <a:pt x="35613" y="88486"/>
                      <a:pt x="26615" y="81330"/>
                      <a:pt x="16154" y="81037"/>
                    </a:cubicBezTo>
                    <a:lnTo>
                      <a:pt x="15045" y="80995"/>
                    </a:lnTo>
                    <a:cubicBezTo>
                      <a:pt x="14773" y="80995"/>
                      <a:pt x="14522" y="80974"/>
                      <a:pt x="14250" y="80953"/>
                    </a:cubicBezTo>
                    <a:cubicBezTo>
                      <a:pt x="13224" y="80849"/>
                      <a:pt x="12220" y="80619"/>
                      <a:pt x="11257" y="80263"/>
                    </a:cubicBezTo>
                    <a:cubicBezTo>
                      <a:pt x="11027" y="80179"/>
                      <a:pt x="10776" y="80096"/>
                      <a:pt x="10546" y="79970"/>
                    </a:cubicBezTo>
                    <a:lnTo>
                      <a:pt x="10190" y="79824"/>
                    </a:lnTo>
                    <a:lnTo>
                      <a:pt x="9856" y="79635"/>
                    </a:lnTo>
                    <a:cubicBezTo>
                      <a:pt x="8935" y="79175"/>
                      <a:pt x="8098" y="78589"/>
                      <a:pt x="7324" y="77899"/>
                    </a:cubicBezTo>
                    <a:cubicBezTo>
                      <a:pt x="6571" y="77208"/>
                      <a:pt x="5901" y="76434"/>
                      <a:pt x="5315" y="75576"/>
                    </a:cubicBezTo>
                    <a:cubicBezTo>
                      <a:pt x="3055" y="72145"/>
                      <a:pt x="2679" y="67813"/>
                      <a:pt x="4311" y="64026"/>
                    </a:cubicBezTo>
                    <a:cubicBezTo>
                      <a:pt x="5901" y="60386"/>
                      <a:pt x="9165" y="57728"/>
                      <a:pt x="13078" y="56954"/>
                    </a:cubicBezTo>
                    <a:cubicBezTo>
                      <a:pt x="13559" y="56849"/>
                      <a:pt x="14019" y="56787"/>
                      <a:pt x="14501" y="56745"/>
                    </a:cubicBezTo>
                    <a:cubicBezTo>
                      <a:pt x="14626" y="56745"/>
                      <a:pt x="14752" y="56724"/>
                      <a:pt x="14856" y="56724"/>
                    </a:cubicBezTo>
                    <a:lnTo>
                      <a:pt x="15233" y="56724"/>
                    </a:lnTo>
                    <a:lnTo>
                      <a:pt x="16405" y="56703"/>
                    </a:lnTo>
                    <a:cubicBezTo>
                      <a:pt x="18246" y="56619"/>
                      <a:pt x="20066" y="56347"/>
                      <a:pt x="21845" y="55845"/>
                    </a:cubicBezTo>
                    <a:cubicBezTo>
                      <a:pt x="32746" y="52769"/>
                      <a:pt x="39923" y="42391"/>
                      <a:pt x="38960" y="31113"/>
                    </a:cubicBezTo>
                    <a:cubicBezTo>
                      <a:pt x="37998" y="19815"/>
                      <a:pt x="29147" y="10818"/>
                      <a:pt x="17890" y="9646"/>
                    </a:cubicBezTo>
                    <a:lnTo>
                      <a:pt x="16781" y="9562"/>
                    </a:lnTo>
                    <a:cubicBezTo>
                      <a:pt x="16405" y="9541"/>
                      <a:pt x="16028" y="9541"/>
                      <a:pt x="15672" y="9541"/>
                    </a:cubicBezTo>
                    <a:lnTo>
                      <a:pt x="15003" y="9520"/>
                    </a:lnTo>
                    <a:cubicBezTo>
                      <a:pt x="14814" y="9520"/>
                      <a:pt x="14626" y="9499"/>
                      <a:pt x="14438" y="9478"/>
                    </a:cubicBezTo>
                    <a:cubicBezTo>
                      <a:pt x="12973" y="9353"/>
                      <a:pt x="11550" y="8976"/>
                      <a:pt x="10232" y="8349"/>
                    </a:cubicBezTo>
                    <a:cubicBezTo>
                      <a:pt x="8977" y="7742"/>
                      <a:pt x="7826" y="6926"/>
                      <a:pt x="6843" y="5942"/>
                    </a:cubicBezTo>
                    <a:cubicBezTo>
                      <a:pt x="5922" y="5001"/>
                      <a:pt x="5148" y="3934"/>
                      <a:pt x="4562" y="2741"/>
                    </a:cubicBezTo>
                    <a:cubicBezTo>
                      <a:pt x="4290" y="2197"/>
                      <a:pt x="4060" y="1611"/>
                      <a:pt x="3871" y="1004"/>
                    </a:cubicBezTo>
                    <a:cubicBezTo>
                      <a:pt x="3767" y="670"/>
                      <a:pt x="3662" y="335"/>
                      <a:pt x="3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101"/>
              <p:cNvSpPr/>
              <p:nvPr/>
            </p:nvSpPr>
            <p:spPr>
              <a:xfrm rot="5400000">
                <a:off x="7541094" y="3302894"/>
                <a:ext cx="90642" cy="25907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754" extrusionOk="0">
                    <a:moveTo>
                      <a:pt x="1" y="0"/>
                    </a:moveTo>
                    <a:lnTo>
                      <a:pt x="1" y="523"/>
                    </a:lnTo>
                    <a:cubicBezTo>
                      <a:pt x="859" y="544"/>
                      <a:pt x="1717" y="628"/>
                      <a:pt x="2575" y="754"/>
                    </a:cubicBezTo>
                    <a:lnTo>
                      <a:pt x="2637" y="251"/>
                    </a:lnTo>
                    <a:cubicBezTo>
                      <a:pt x="1779" y="105"/>
                      <a:pt x="880" y="21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101"/>
              <p:cNvSpPr/>
              <p:nvPr/>
            </p:nvSpPr>
            <p:spPr>
              <a:xfrm rot="5400000">
                <a:off x="6305628" y="3137193"/>
                <a:ext cx="91329" cy="33089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963" extrusionOk="0">
                    <a:moveTo>
                      <a:pt x="2616" y="0"/>
                    </a:moveTo>
                    <a:cubicBezTo>
                      <a:pt x="1716" y="84"/>
                      <a:pt x="858" y="231"/>
                      <a:pt x="0" y="461"/>
                    </a:cubicBezTo>
                    <a:lnTo>
                      <a:pt x="126" y="963"/>
                    </a:lnTo>
                    <a:cubicBezTo>
                      <a:pt x="963" y="754"/>
                      <a:pt x="1800" y="607"/>
                      <a:pt x="2657" y="524"/>
                    </a:cubicBez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101"/>
              <p:cNvSpPr/>
              <p:nvPr/>
            </p:nvSpPr>
            <p:spPr>
              <a:xfrm rot="5400000">
                <a:off x="5122253" y="3037256"/>
                <a:ext cx="91329" cy="46042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1340" extrusionOk="0">
                    <a:moveTo>
                      <a:pt x="209" y="0"/>
                    </a:moveTo>
                    <a:lnTo>
                      <a:pt x="0" y="482"/>
                    </a:lnTo>
                    <a:cubicBezTo>
                      <a:pt x="816" y="816"/>
                      <a:pt x="1653" y="1109"/>
                      <a:pt x="2532" y="1340"/>
                    </a:cubicBezTo>
                    <a:lnTo>
                      <a:pt x="2657" y="837"/>
                    </a:lnTo>
                    <a:cubicBezTo>
                      <a:pt x="1820" y="607"/>
                      <a:pt x="1004" y="335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101"/>
              <p:cNvSpPr/>
              <p:nvPr/>
            </p:nvSpPr>
            <p:spPr>
              <a:xfrm rot="5400000">
                <a:off x="7559081" y="3118123"/>
                <a:ext cx="91329" cy="35288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1027" extrusionOk="0">
                    <a:moveTo>
                      <a:pt x="147" y="1"/>
                    </a:moveTo>
                    <a:lnTo>
                      <a:pt x="0" y="503"/>
                    </a:lnTo>
                    <a:cubicBezTo>
                      <a:pt x="858" y="754"/>
                      <a:pt x="1716" y="921"/>
                      <a:pt x="2595" y="1026"/>
                    </a:cubicBezTo>
                    <a:lnTo>
                      <a:pt x="2657" y="524"/>
                    </a:lnTo>
                    <a:cubicBezTo>
                      <a:pt x="1820" y="419"/>
                      <a:pt x="963" y="252"/>
                      <a:pt x="1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101"/>
              <p:cNvSpPr/>
              <p:nvPr/>
            </p:nvSpPr>
            <p:spPr>
              <a:xfrm rot="5400000">
                <a:off x="7734145" y="2786343"/>
                <a:ext cx="76245" cy="7696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40" extrusionOk="0">
                    <a:moveTo>
                      <a:pt x="398" y="1"/>
                    </a:moveTo>
                    <a:lnTo>
                      <a:pt x="0" y="336"/>
                    </a:lnTo>
                    <a:cubicBezTo>
                      <a:pt x="565" y="1026"/>
                      <a:pt x="1193" y="1654"/>
                      <a:pt x="1863" y="2240"/>
                    </a:cubicBezTo>
                    <a:lnTo>
                      <a:pt x="2218" y="1842"/>
                    </a:lnTo>
                    <a:cubicBezTo>
                      <a:pt x="1570" y="1277"/>
                      <a:pt x="963" y="649"/>
                      <a:pt x="3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101"/>
              <p:cNvSpPr/>
              <p:nvPr/>
            </p:nvSpPr>
            <p:spPr>
              <a:xfrm rot="5400000">
                <a:off x="6322173" y="3319077"/>
                <a:ext cx="91329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838" extrusionOk="0">
                    <a:moveTo>
                      <a:pt x="2574" y="1"/>
                    </a:moveTo>
                    <a:cubicBezTo>
                      <a:pt x="1716" y="168"/>
                      <a:pt x="858" y="252"/>
                      <a:pt x="0" y="294"/>
                    </a:cubicBezTo>
                    <a:lnTo>
                      <a:pt x="21" y="838"/>
                    </a:lnTo>
                    <a:cubicBezTo>
                      <a:pt x="921" y="796"/>
                      <a:pt x="1800" y="691"/>
                      <a:pt x="2657" y="524"/>
                    </a:cubicBez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101"/>
              <p:cNvSpPr/>
              <p:nvPr/>
            </p:nvSpPr>
            <p:spPr>
              <a:xfrm rot="5400000">
                <a:off x="5066177" y="3395288"/>
                <a:ext cx="91329" cy="40270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1172" extrusionOk="0">
                    <a:moveTo>
                      <a:pt x="84" y="0"/>
                    </a:moveTo>
                    <a:lnTo>
                      <a:pt x="0" y="523"/>
                    </a:lnTo>
                    <a:cubicBezTo>
                      <a:pt x="837" y="670"/>
                      <a:pt x="1674" y="879"/>
                      <a:pt x="2490" y="1172"/>
                    </a:cubicBezTo>
                    <a:lnTo>
                      <a:pt x="2658" y="670"/>
                    </a:lnTo>
                    <a:cubicBezTo>
                      <a:pt x="1821" y="377"/>
                      <a:pt x="963" y="147"/>
                      <a:pt x="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101"/>
              <p:cNvSpPr/>
              <p:nvPr/>
            </p:nvSpPr>
            <p:spPr>
              <a:xfrm rot="5400000">
                <a:off x="3879194" y="3390976"/>
                <a:ext cx="92085" cy="39548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151" extrusionOk="0">
                    <a:moveTo>
                      <a:pt x="2512" y="0"/>
                    </a:moveTo>
                    <a:cubicBezTo>
                      <a:pt x="1696" y="272"/>
                      <a:pt x="859" y="481"/>
                      <a:pt x="1" y="628"/>
                    </a:cubicBezTo>
                    <a:lnTo>
                      <a:pt x="106" y="1151"/>
                    </a:lnTo>
                    <a:cubicBezTo>
                      <a:pt x="963" y="1004"/>
                      <a:pt x="1821" y="774"/>
                      <a:pt x="2679" y="502"/>
                    </a:cubicBezTo>
                    <a:lnTo>
                      <a:pt x="25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101"/>
              <p:cNvSpPr/>
              <p:nvPr/>
            </p:nvSpPr>
            <p:spPr>
              <a:xfrm rot="5400000">
                <a:off x="7499415" y="3464661"/>
                <a:ext cx="90607" cy="50337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1465" extrusionOk="0">
                    <a:moveTo>
                      <a:pt x="168" y="0"/>
                    </a:moveTo>
                    <a:lnTo>
                      <a:pt x="0" y="502"/>
                    </a:lnTo>
                    <a:cubicBezTo>
                      <a:pt x="816" y="774"/>
                      <a:pt x="1612" y="1088"/>
                      <a:pt x="2386" y="1465"/>
                    </a:cubicBezTo>
                    <a:lnTo>
                      <a:pt x="2637" y="1005"/>
                    </a:lnTo>
                    <a:cubicBezTo>
                      <a:pt x="1821" y="607"/>
                      <a:pt x="1005" y="272"/>
                      <a:pt x="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101"/>
              <p:cNvSpPr/>
              <p:nvPr/>
            </p:nvSpPr>
            <p:spPr>
              <a:xfrm rot="5400000">
                <a:off x="3822775" y="3032566"/>
                <a:ext cx="91329" cy="46764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1361" extrusionOk="0">
                    <a:moveTo>
                      <a:pt x="2511" y="0"/>
                    </a:moveTo>
                    <a:cubicBezTo>
                      <a:pt x="1654" y="231"/>
                      <a:pt x="817" y="523"/>
                      <a:pt x="1" y="879"/>
                    </a:cubicBezTo>
                    <a:lnTo>
                      <a:pt x="210" y="1360"/>
                    </a:lnTo>
                    <a:cubicBezTo>
                      <a:pt x="1005" y="1005"/>
                      <a:pt x="1821" y="712"/>
                      <a:pt x="2658" y="503"/>
                    </a:cubicBez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101"/>
              <p:cNvSpPr/>
              <p:nvPr/>
            </p:nvSpPr>
            <p:spPr>
              <a:xfrm rot="5400000">
                <a:off x="6153585" y="2800361"/>
                <a:ext cx="77654" cy="74802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2177" extrusionOk="0">
                    <a:moveTo>
                      <a:pt x="1925" y="1"/>
                    </a:moveTo>
                    <a:cubicBezTo>
                      <a:pt x="1235" y="566"/>
                      <a:pt x="586" y="1173"/>
                      <a:pt x="0" y="1821"/>
                    </a:cubicBezTo>
                    <a:lnTo>
                      <a:pt x="377" y="2177"/>
                    </a:lnTo>
                    <a:cubicBezTo>
                      <a:pt x="963" y="1549"/>
                      <a:pt x="1590" y="942"/>
                      <a:pt x="2260" y="398"/>
                    </a:cubicBezTo>
                    <a:lnTo>
                      <a:pt x="19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101"/>
              <p:cNvSpPr/>
              <p:nvPr/>
            </p:nvSpPr>
            <p:spPr>
              <a:xfrm rot="5400000">
                <a:off x="7621256" y="2938746"/>
                <a:ext cx="87755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1696" extrusionOk="0">
                    <a:moveTo>
                      <a:pt x="273" y="0"/>
                    </a:moveTo>
                    <a:lnTo>
                      <a:pt x="1" y="440"/>
                    </a:lnTo>
                    <a:cubicBezTo>
                      <a:pt x="754" y="921"/>
                      <a:pt x="1528" y="1340"/>
                      <a:pt x="2344" y="1695"/>
                    </a:cubicBezTo>
                    <a:lnTo>
                      <a:pt x="2553" y="1214"/>
                    </a:lnTo>
                    <a:cubicBezTo>
                      <a:pt x="1758" y="858"/>
                      <a:pt x="1005" y="461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101"/>
              <p:cNvSpPr/>
              <p:nvPr/>
            </p:nvSpPr>
            <p:spPr>
              <a:xfrm rot="5400000">
                <a:off x="3626133" y="2729546"/>
                <a:ext cx="68342" cy="81983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386" extrusionOk="0">
                    <a:moveTo>
                      <a:pt x="1591" y="0"/>
                    </a:moveTo>
                    <a:cubicBezTo>
                      <a:pt x="1005" y="649"/>
                      <a:pt x="482" y="1360"/>
                      <a:pt x="1" y="2113"/>
                    </a:cubicBezTo>
                    <a:lnTo>
                      <a:pt x="440" y="2385"/>
                    </a:lnTo>
                    <a:cubicBezTo>
                      <a:pt x="900" y="1653"/>
                      <a:pt x="1423" y="984"/>
                      <a:pt x="1988" y="335"/>
                    </a:cubicBez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101"/>
              <p:cNvSpPr/>
              <p:nvPr/>
            </p:nvSpPr>
            <p:spPr>
              <a:xfrm rot="5400000">
                <a:off x="5340078" y="2731710"/>
                <a:ext cx="69064" cy="82705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2407" extrusionOk="0">
                    <a:moveTo>
                      <a:pt x="440" y="0"/>
                    </a:moveTo>
                    <a:lnTo>
                      <a:pt x="0" y="293"/>
                    </a:lnTo>
                    <a:cubicBezTo>
                      <a:pt x="503" y="1026"/>
                      <a:pt x="1026" y="1737"/>
                      <a:pt x="1633" y="2407"/>
                    </a:cubicBezTo>
                    <a:lnTo>
                      <a:pt x="2009" y="2051"/>
                    </a:lnTo>
                    <a:cubicBezTo>
                      <a:pt x="1444" y="1402"/>
                      <a:pt x="921" y="733"/>
                      <a:pt x="4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101"/>
              <p:cNvSpPr/>
              <p:nvPr/>
            </p:nvSpPr>
            <p:spPr>
              <a:xfrm rot="5400000">
                <a:off x="6250996" y="2956012"/>
                <a:ext cx="88443" cy="56110"/>
              </a:xfrm>
              <a:custGeom>
                <a:avLst/>
                <a:gdLst/>
                <a:ahLst/>
                <a:cxnLst/>
                <a:rect l="l" t="t" r="r" b="b"/>
                <a:pathLst>
                  <a:path w="2574" h="1633" extrusionOk="0">
                    <a:moveTo>
                      <a:pt x="2364" y="1"/>
                    </a:moveTo>
                    <a:cubicBezTo>
                      <a:pt x="1548" y="336"/>
                      <a:pt x="753" y="733"/>
                      <a:pt x="0" y="1193"/>
                    </a:cubicBezTo>
                    <a:lnTo>
                      <a:pt x="272" y="1633"/>
                    </a:lnTo>
                    <a:cubicBezTo>
                      <a:pt x="1004" y="1193"/>
                      <a:pt x="1779" y="796"/>
                      <a:pt x="2574" y="482"/>
                    </a:cubicBezTo>
                    <a:lnTo>
                      <a:pt x="23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101"/>
              <p:cNvSpPr/>
              <p:nvPr/>
            </p:nvSpPr>
            <p:spPr>
              <a:xfrm rot="5400000">
                <a:off x="3744400" y="2864340"/>
                <a:ext cx="83460" cy="67620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1968" extrusionOk="0">
                    <a:moveTo>
                      <a:pt x="2156" y="1"/>
                    </a:moveTo>
                    <a:cubicBezTo>
                      <a:pt x="1382" y="482"/>
                      <a:pt x="670" y="1005"/>
                      <a:pt x="1" y="1570"/>
                    </a:cubicBezTo>
                    <a:lnTo>
                      <a:pt x="336" y="1968"/>
                    </a:lnTo>
                    <a:cubicBezTo>
                      <a:pt x="984" y="1424"/>
                      <a:pt x="1696" y="900"/>
                      <a:pt x="2428" y="440"/>
                    </a:cubicBezTo>
                    <a:lnTo>
                      <a:pt x="2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101"/>
              <p:cNvSpPr/>
              <p:nvPr/>
            </p:nvSpPr>
            <p:spPr>
              <a:xfrm rot="5400000">
                <a:off x="5208153" y="2867930"/>
                <a:ext cx="82705" cy="66899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1947" extrusionOk="0">
                    <a:moveTo>
                      <a:pt x="335" y="0"/>
                    </a:moveTo>
                    <a:lnTo>
                      <a:pt x="1" y="398"/>
                    </a:lnTo>
                    <a:cubicBezTo>
                      <a:pt x="670" y="963"/>
                      <a:pt x="1402" y="1486"/>
                      <a:pt x="2156" y="1946"/>
                    </a:cubicBezTo>
                    <a:lnTo>
                      <a:pt x="2407" y="1507"/>
                    </a:lnTo>
                    <a:cubicBezTo>
                      <a:pt x="1674" y="1046"/>
                      <a:pt x="984" y="544"/>
                      <a:pt x="3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101"/>
              <p:cNvSpPr/>
              <p:nvPr/>
            </p:nvSpPr>
            <p:spPr>
              <a:xfrm rot="5400000">
                <a:off x="5089903" y="3225601"/>
                <a:ext cx="91329" cy="21612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629" extrusionOk="0">
                    <a:moveTo>
                      <a:pt x="63" y="1"/>
                    </a:moveTo>
                    <a:lnTo>
                      <a:pt x="0" y="524"/>
                    </a:lnTo>
                    <a:cubicBezTo>
                      <a:pt x="670" y="607"/>
                      <a:pt x="1340" y="628"/>
                      <a:pt x="2009" y="628"/>
                    </a:cubicBezTo>
                    <a:lnTo>
                      <a:pt x="2637" y="628"/>
                    </a:lnTo>
                    <a:lnTo>
                      <a:pt x="2658" y="105"/>
                    </a:lnTo>
                    <a:lnTo>
                      <a:pt x="2009" y="105"/>
                    </a:lnTo>
                    <a:cubicBezTo>
                      <a:pt x="1360" y="105"/>
                      <a:pt x="712" y="84"/>
                      <a:pt x="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101"/>
              <p:cNvSpPr/>
              <p:nvPr/>
            </p:nvSpPr>
            <p:spPr>
              <a:xfrm rot="5400000">
                <a:off x="7140302" y="3798588"/>
                <a:ext cx="43878" cy="9064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38" extrusionOk="0">
                    <a:moveTo>
                      <a:pt x="482" y="1"/>
                    </a:moveTo>
                    <a:lnTo>
                      <a:pt x="0" y="189"/>
                    </a:lnTo>
                    <a:cubicBezTo>
                      <a:pt x="314" y="984"/>
                      <a:pt x="586" y="1800"/>
                      <a:pt x="775" y="2637"/>
                    </a:cubicBezTo>
                    <a:lnTo>
                      <a:pt x="1277" y="2532"/>
                    </a:lnTo>
                    <a:cubicBezTo>
                      <a:pt x="1067" y="1654"/>
                      <a:pt x="816" y="817"/>
                      <a:pt x="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101"/>
              <p:cNvSpPr/>
              <p:nvPr/>
            </p:nvSpPr>
            <p:spPr>
              <a:xfrm rot="5400000">
                <a:off x="4228618" y="3769124"/>
                <a:ext cx="54667" cy="88477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2575" extrusionOk="0">
                    <a:moveTo>
                      <a:pt x="1109" y="1"/>
                    </a:moveTo>
                    <a:cubicBezTo>
                      <a:pt x="795" y="796"/>
                      <a:pt x="419" y="1570"/>
                      <a:pt x="0" y="2323"/>
                    </a:cubicBezTo>
                    <a:lnTo>
                      <a:pt x="460" y="2574"/>
                    </a:lnTo>
                    <a:cubicBezTo>
                      <a:pt x="900" y="1821"/>
                      <a:pt x="1277" y="1005"/>
                      <a:pt x="1590" y="189"/>
                    </a:cubicBez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101"/>
              <p:cNvSpPr/>
              <p:nvPr/>
            </p:nvSpPr>
            <p:spPr>
              <a:xfrm rot="5400000">
                <a:off x="2206601" y="3804721"/>
                <a:ext cx="41026" cy="91329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2658" extrusionOk="0">
                    <a:moveTo>
                      <a:pt x="482" y="0"/>
                    </a:moveTo>
                    <a:lnTo>
                      <a:pt x="1" y="168"/>
                    </a:lnTo>
                    <a:cubicBezTo>
                      <a:pt x="293" y="984"/>
                      <a:pt x="524" y="1821"/>
                      <a:pt x="691" y="2658"/>
                    </a:cubicBezTo>
                    <a:lnTo>
                      <a:pt x="1193" y="2553"/>
                    </a:lnTo>
                    <a:cubicBezTo>
                      <a:pt x="1026" y="1695"/>
                      <a:pt x="775" y="837"/>
                      <a:pt x="4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101"/>
              <p:cNvSpPr/>
              <p:nvPr/>
            </p:nvSpPr>
            <p:spPr>
              <a:xfrm rot="5400000">
                <a:off x="6370311" y="3480123"/>
                <a:ext cx="89199" cy="52502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528" extrusionOk="0">
                    <a:moveTo>
                      <a:pt x="2365" y="0"/>
                    </a:moveTo>
                    <a:cubicBezTo>
                      <a:pt x="1591" y="398"/>
                      <a:pt x="817" y="754"/>
                      <a:pt x="1" y="1046"/>
                    </a:cubicBezTo>
                    <a:lnTo>
                      <a:pt x="168" y="1528"/>
                    </a:lnTo>
                    <a:cubicBezTo>
                      <a:pt x="1005" y="1235"/>
                      <a:pt x="1821" y="879"/>
                      <a:pt x="2595" y="461"/>
                    </a:cubicBezTo>
                    <a:lnTo>
                      <a:pt x="23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101"/>
              <p:cNvSpPr/>
              <p:nvPr/>
            </p:nvSpPr>
            <p:spPr>
              <a:xfrm rot="5400000">
                <a:off x="4411568" y="3819823"/>
                <a:ext cx="30958" cy="9132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658" extrusionOk="0">
                    <a:moveTo>
                      <a:pt x="377" y="0"/>
                    </a:moveTo>
                    <a:cubicBezTo>
                      <a:pt x="314" y="858"/>
                      <a:pt x="189" y="1716"/>
                      <a:pt x="0" y="2553"/>
                    </a:cubicBezTo>
                    <a:lnTo>
                      <a:pt x="503" y="2657"/>
                    </a:lnTo>
                    <a:cubicBezTo>
                      <a:pt x="712" y="1800"/>
                      <a:pt x="837" y="921"/>
                      <a:pt x="900" y="42"/>
                    </a:cubicBez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101"/>
              <p:cNvSpPr/>
              <p:nvPr/>
            </p:nvSpPr>
            <p:spPr>
              <a:xfrm rot="5400000">
                <a:off x="6974944" y="3827330"/>
                <a:ext cx="20169" cy="91363"/>
              </a:xfrm>
              <a:custGeom>
                <a:avLst/>
                <a:gdLst/>
                <a:ahLst/>
                <a:cxnLst/>
                <a:rect l="l" t="t" r="r" b="b"/>
                <a:pathLst>
                  <a:path w="587" h="2659" extrusionOk="0">
                    <a:moveTo>
                      <a:pt x="524" y="1"/>
                    </a:moveTo>
                    <a:lnTo>
                      <a:pt x="1" y="43"/>
                    </a:lnTo>
                    <a:cubicBezTo>
                      <a:pt x="43" y="545"/>
                      <a:pt x="64" y="1068"/>
                      <a:pt x="64" y="1591"/>
                    </a:cubicBezTo>
                    <a:cubicBezTo>
                      <a:pt x="64" y="1926"/>
                      <a:pt x="64" y="2282"/>
                      <a:pt x="22" y="2616"/>
                    </a:cubicBezTo>
                    <a:lnTo>
                      <a:pt x="545" y="2658"/>
                    </a:lnTo>
                    <a:cubicBezTo>
                      <a:pt x="566" y="2302"/>
                      <a:pt x="587" y="1947"/>
                      <a:pt x="587" y="1591"/>
                    </a:cubicBezTo>
                    <a:cubicBezTo>
                      <a:pt x="587" y="1068"/>
                      <a:pt x="566" y="524"/>
                      <a:pt x="5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101"/>
              <p:cNvSpPr/>
              <p:nvPr/>
            </p:nvSpPr>
            <p:spPr>
              <a:xfrm rot="5400000">
                <a:off x="6785844" y="3802918"/>
                <a:ext cx="42469" cy="9205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2679" extrusionOk="0">
                    <a:moveTo>
                      <a:pt x="712" y="0"/>
                    </a:moveTo>
                    <a:cubicBezTo>
                      <a:pt x="524" y="858"/>
                      <a:pt x="294" y="1674"/>
                      <a:pt x="1" y="2490"/>
                    </a:cubicBezTo>
                    <a:lnTo>
                      <a:pt x="482" y="2678"/>
                    </a:lnTo>
                    <a:cubicBezTo>
                      <a:pt x="796" y="1841"/>
                      <a:pt x="1047" y="983"/>
                      <a:pt x="1235" y="126"/>
                    </a:cubicBez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101"/>
              <p:cNvSpPr/>
              <p:nvPr/>
            </p:nvSpPr>
            <p:spPr>
              <a:xfrm rot="5400000">
                <a:off x="4750907" y="3770928"/>
                <a:ext cx="54701" cy="89164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2595" extrusionOk="0">
                    <a:moveTo>
                      <a:pt x="461" y="0"/>
                    </a:moveTo>
                    <a:lnTo>
                      <a:pt x="1" y="251"/>
                    </a:lnTo>
                    <a:cubicBezTo>
                      <a:pt x="419" y="1005"/>
                      <a:pt x="796" y="1779"/>
                      <a:pt x="1089" y="2595"/>
                    </a:cubicBezTo>
                    <a:lnTo>
                      <a:pt x="1591" y="2407"/>
                    </a:lnTo>
                    <a:cubicBezTo>
                      <a:pt x="1277" y="1570"/>
                      <a:pt x="901" y="754"/>
                      <a:pt x="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101"/>
              <p:cNvSpPr/>
              <p:nvPr/>
            </p:nvSpPr>
            <p:spPr>
              <a:xfrm rot="5400000">
                <a:off x="4592027" y="3819823"/>
                <a:ext cx="30237" cy="9205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679" extrusionOk="0">
                    <a:moveTo>
                      <a:pt x="523" y="0"/>
                    </a:moveTo>
                    <a:lnTo>
                      <a:pt x="0" y="126"/>
                    </a:lnTo>
                    <a:cubicBezTo>
                      <a:pt x="189" y="963"/>
                      <a:pt x="293" y="1821"/>
                      <a:pt x="356" y="2679"/>
                    </a:cubicBezTo>
                    <a:lnTo>
                      <a:pt x="879" y="2637"/>
                    </a:lnTo>
                    <a:cubicBezTo>
                      <a:pt x="816" y="1758"/>
                      <a:pt x="712" y="879"/>
                      <a:pt x="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101"/>
              <p:cNvSpPr/>
              <p:nvPr/>
            </p:nvSpPr>
            <p:spPr>
              <a:xfrm rot="5400000">
                <a:off x="4999674" y="3548757"/>
                <a:ext cx="85591" cy="62604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822" extrusionOk="0">
                    <a:moveTo>
                      <a:pt x="231" y="1"/>
                    </a:moveTo>
                    <a:lnTo>
                      <a:pt x="1" y="461"/>
                    </a:lnTo>
                    <a:cubicBezTo>
                      <a:pt x="754" y="859"/>
                      <a:pt x="1486" y="1319"/>
                      <a:pt x="2177" y="1821"/>
                    </a:cubicBezTo>
                    <a:lnTo>
                      <a:pt x="2491" y="1382"/>
                    </a:lnTo>
                    <a:cubicBezTo>
                      <a:pt x="1779" y="880"/>
                      <a:pt x="1026" y="419"/>
                      <a:pt x="2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101"/>
              <p:cNvSpPr/>
              <p:nvPr/>
            </p:nvSpPr>
            <p:spPr>
              <a:xfrm rot="5400000">
                <a:off x="3950766" y="3545183"/>
                <a:ext cx="86278" cy="61848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1800" extrusionOk="0">
                    <a:moveTo>
                      <a:pt x="2197" y="1"/>
                    </a:moveTo>
                    <a:cubicBezTo>
                      <a:pt x="1507" y="482"/>
                      <a:pt x="753" y="942"/>
                      <a:pt x="0" y="1340"/>
                    </a:cubicBezTo>
                    <a:lnTo>
                      <a:pt x="230" y="1800"/>
                    </a:lnTo>
                    <a:cubicBezTo>
                      <a:pt x="1025" y="1402"/>
                      <a:pt x="1779" y="942"/>
                      <a:pt x="2511" y="419"/>
                    </a:cubicBezTo>
                    <a:lnTo>
                      <a:pt x="21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101"/>
              <p:cNvSpPr/>
              <p:nvPr/>
            </p:nvSpPr>
            <p:spPr>
              <a:xfrm rot="5400000">
                <a:off x="7413498" y="3608784"/>
                <a:ext cx="81261" cy="70507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2052" extrusionOk="0">
                    <a:moveTo>
                      <a:pt x="293" y="1"/>
                    </a:moveTo>
                    <a:lnTo>
                      <a:pt x="1" y="440"/>
                    </a:lnTo>
                    <a:cubicBezTo>
                      <a:pt x="712" y="921"/>
                      <a:pt x="1382" y="1465"/>
                      <a:pt x="2009" y="2051"/>
                    </a:cubicBezTo>
                    <a:lnTo>
                      <a:pt x="2365" y="1675"/>
                    </a:lnTo>
                    <a:cubicBezTo>
                      <a:pt x="1716" y="1068"/>
                      <a:pt x="1026" y="503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101"/>
              <p:cNvSpPr/>
              <p:nvPr/>
            </p:nvSpPr>
            <p:spPr>
              <a:xfrm rot="5400000">
                <a:off x="7290197" y="3723460"/>
                <a:ext cx="65456" cy="84148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2449" extrusionOk="0">
                    <a:moveTo>
                      <a:pt x="398" y="0"/>
                    </a:moveTo>
                    <a:lnTo>
                      <a:pt x="1" y="314"/>
                    </a:lnTo>
                    <a:cubicBezTo>
                      <a:pt x="524" y="984"/>
                      <a:pt x="1026" y="1695"/>
                      <a:pt x="1445" y="2448"/>
                    </a:cubicBezTo>
                    <a:lnTo>
                      <a:pt x="1905" y="2176"/>
                    </a:lnTo>
                    <a:cubicBezTo>
                      <a:pt x="1465" y="1423"/>
                      <a:pt x="963" y="691"/>
                      <a:pt x="3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101"/>
              <p:cNvSpPr/>
              <p:nvPr/>
            </p:nvSpPr>
            <p:spPr>
              <a:xfrm rot="5400000">
                <a:off x="4891113" y="3677452"/>
                <a:ext cx="73359" cy="7913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303" extrusionOk="0">
                    <a:moveTo>
                      <a:pt x="377" y="1"/>
                    </a:moveTo>
                    <a:lnTo>
                      <a:pt x="0" y="377"/>
                    </a:lnTo>
                    <a:cubicBezTo>
                      <a:pt x="628" y="963"/>
                      <a:pt x="1193" y="1612"/>
                      <a:pt x="1716" y="2302"/>
                    </a:cubicBezTo>
                    <a:lnTo>
                      <a:pt x="2135" y="1988"/>
                    </a:lnTo>
                    <a:cubicBezTo>
                      <a:pt x="1591" y="1277"/>
                      <a:pt x="1005" y="607"/>
                      <a:pt x="3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101"/>
              <p:cNvSpPr/>
              <p:nvPr/>
            </p:nvSpPr>
            <p:spPr>
              <a:xfrm rot="5400000">
                <a:off x="6612240" y="3732806"/>
                <a:ext cx="64013" cy="85591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2491" extrusionOk="0">
                    <a:moveTo>
                      <a:pt x="1403" y="0"/>
                    </a:moveTo>
                    <a:cubicBezTo>
                      <a:pt x="984" y="754"/>
                      <a:pt x="524" y="1486"/>
                      <a:pt x="1" y="2176"/>
                    </a:cubicBezTo>
                    <a:lnTo>
                      <a:pt x="419" y="2490"/>
                    </a:lnTo>
                    <a:cubicBezTo>
                      <a:pt x="942" y="1779"/>
                      <a:pt x="1423" y="1026"/>
                      <a:pt x="1863" y="251"/>
                    </a:cubicBezTo>
                    <a:lnTo>
                      <a:pt x="14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101"/>
              <p:cNvSpPr/>
              <p:nvPr/>
            </p:nvSpPr>
            <p:spPr>
              <a:xfrm rot="5400000">
                <a:off x="6469543" y="3621754"/>
                <a:ext cx="79818" cy="7191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093" extrusionOk="0">
                    <a:moveTo>
                      <a:pt x="1946" y="0"/>
                    </a:moveTo>
                    <a:cubicBezTo>
                      <a:pt x="1339" y="607"/>
                      <a:pt x="691" y="1151"/>
                      <a:pt x="0" y="1674"/>
                    </a:cubicBezTo>
                    <a:lnTo>
                      <a:pt x="314" y="2093"/>
                    </a:lnTo>
                    <a:cubicBezTo>
                      <a:pt x="1025" y="1570"/>
                      <a:pt x="1695" y="984"/>
                      <a:pt x="2323" y="356"/>
                    </a:cubicBezTo>
                    <a:lnTo>
                      <a:pt x="19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101"/>
              <p:cNvSpPr/>
              <p:nvPr/>
            </p:nvSpPr>
            <p:spPr>
              <a:xfrm rot="5400000">
                <a:off x="2696901" y="2959964"/>
                <a:ext cx="89199" cy="5611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633" extrusionOk="0">
                    <a:moveTo>
                      <a:pt x="273" y="0"/>
                    </a:moveTo>
                    <a:lnTo>
                      <a:pt x="1" y="460"/>
                    </a:lnTo>
                    <a:cubicBezTo>
                      <a:pt x="775" y="900"/>
                      <a:pt x="1570" y="1297"/>
                      <a:pt x="2386" y="1632"/>
                    </a:cubicBezTo>
                    <a:lnTo>
                      <a:pt x="2595" y="1151"/>
                    </a:lnTo>
                    <a:cubicBezTo>
                      <a:pt x="1800" y="816"/>
                      <a:pt x="1026" y="440"/>
                      <a:pt x="2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101"/>
              <p:cNvSpPr/>
              <p:nvPr/>
            </p:nvSpPr>
            <p:spPr>
              <a:xfrm rot="5400000">
                <a:off x="1407164" y="3297860"/>
                <a:ext cx="90607" cy="25907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754" extrusionOk="0">
                    <a:moveTo>
                      <a:pt x="2574" y="1"/>
                    </a:moveTo>
                    <a:cubicBezTo>
                      <a:pt x="1716" y="147"/>
                      <a:pt x="858" y="210"/>
                      <a:pt x="0" y="231"/>
                    </a:cubicBezTo>
                    <a:lnTo>
                      <a:pt x="0" y="754"/>
                    </a:lnTo>
                    <a:cubicBezTo>
                      <a:pt x="879" y="733"/>
                      <a:pt x="1779" y="670"/>
                      <a:pt x="2637" y="524"/>
                    </a:cubicBezTo>
                    <a:lnTo>
                      <a:pt x="25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101"/>
              <p:cNvSpPr/>
              <p:nvPr/>
            </p:nvSpPr>
            <p:spPr>
              <a:xfrm rot="5400000">
                <a:off x="6021987" y="2683881"/>
                <a:ext cx="59718" cy="87034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2533" extrusionOk="0">
                    <a:moveTo>
                      <a:pt x="1298" y="1"/>
                    </a:moveTo>
                    <a:cubicBezTo>
                      <a:pt x="817" y="733"/>
                      <a:pt x="377" y="1507"/>
                      <a:pt x="1" y="2302"/>
                    </a:cubicBezTo>
                    <a:lnTo>
                      <a:pt x="461" y="2532"/>
                    </a:lnTo>
                    <a:cubicBezTo>
                      <a:pt x="838" y="1758"/>
                      <a:pt x="1256" y="1005"/>
                      <a:pt x="1737" y="293"/>
                    </a:cubicBezTo>
                    <a:lnTo>
                      <a:pt x="12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101"/>
              <p:cNvSpPr/>
              <p:nvPr/>
            </p:nvSpPr>
            <p:spPr>
              <a:xfrm rot="5400000">
                <a:off x="2640825" y="3141866"/>
                <a:ext cx="91363" cy="32367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942" extrusionOk="0">
                    <a:moveTo>
                      <a:pt x="126" y="0"/>
                    </a:moveTo>
                    <a:lnTo>
                      <a:pt x="1" y="502"/>
                    </a:lnTo>
                    <a:cubicBezTo>
                      <a:pt x="859" y="711"/>
                      <a:pt x="1737" y="858"/>
                      <a:pt x="2616" y="942"/>
                    </a:cubicBezTo>
                    <a:lnTo>
                      <a:pt x="2658" y="419"/>
                    </a:lnTo>
                    <a:cubicBezTo>
                      <a:pt x="1800" y="335"/>
                      <a:pt x="963" y="188"/>
                      <a:pt x="1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101"/>
              <p:cNvSpPr/>
              <p:nvPr/>
            </p:nvSpPr>
            <p:spPr>
              <a:xfrm rot="5400000">
                <a:off x="1447039" y="3460709"/>
                <a:ext cx="90642" cy="49616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1444" extrusionOk="0">
                    <a:moveTo>
                      <a:pt x="2407" y="0"/>
                    </a:moveTo>
                    <a:cubicBezTo>
                      <a:pt x="1633" y="356"/>
                      <a:pt x="817" y="691"/>
                      <a:pt x="1" y="942"/>
                    </a:cubicBezTo>
                    <a:lnTo>
                      <a:pt x="147" y="1444"/>
                    </a:lnTo>
                    <a:cubicBezTo>
                      <a:pt x="1005" y="1172"/>
                      <a:pt x="1821" y="837"/>
                      <a:pt x="2637" y="460"/>
                    </a:cubicBezTo>
                    <a:lnTo>
                      <a:pt x="24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101"/>
              <p:cNvSpPr/>
              <p:nvPr/>
            </p:nvSpPr>
            <p:spPr>
              <a:xfrm rot="5400000">
                <a:off x="2625020" y="3323733"/>
                <a:ext cx="91329" cy="2951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859" extrusionOk="0">
                    <a:moveTo>
                      <a:pt x="21" y="0"/>
                    </a:moveTo>
                    <a:lnTo>
                      <a:pt x="1" y="544"/>
                    </a:lnTo>
                    <a:cubicBezTo>
                      <a:pt x="858" y="586"/>
                      <a:pt x="1716" y="691"/>
                      <a:pt x="2553" y="858"/>
                    </a:cubicBezTo>
                    <a:lnTo>
                      <a:pt x="2658" y="335"/>
                    </a:lnTo>
                    <a:cubicBezTo>
                      <a:pt x="1800" y="168"/>
                      <a:pt x="921" y="42"/>
                      <a:pt x="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101"/>
              <p:cNvSpPr/>
              <p:nvPr/>
            </p:nvSpPr>
            <p:spPr>
              <a:xfrm rot="5400000">
                <a:off x="1387733" y="3113089"/>
                <a:ext cx="92050" cy="359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1047" extrusionOk="0">
                    <a:moveTo>
                      <a:pt x="2616" y="0"/>
                    </a:moveTo>
                    <a:cubicBezTo>
                      <a:pt x="1737" y="126"/>
                      <a:pt x="859" y="314"/>
                      <a:pt x="1" y="544"/>
                    </a:cubicBezTo>
                    <a:lnTo>
                      <a:pt x="147" y="1046"/>
                    </a:lnTo>
                    <a:cubicBezTo>
                      <a:pt x="984" y="816"/>
                      <a:pt x="1821" y="649"/>
                      <a:pt x="2679" y="523"/>
                    </a:cubicBezTo>
                    <a:lnTo>
                      <a:pt x="26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101"/>
              <p:cNvSpPr/>
              <p:nvPr/>
            </p:nvSpPr>
            <p:spPr>
              <a:xfrm rot="5400000">
                <a:off x="1327363" y="2934073"/>
                <a:ext cx="87721" cy="58996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1717" extrusionOk="0">
                    <a:moveTo>
                      <a:pt x="2323" y="1"/>
                    </a:moveTo>
                    <a:cubicBezTo>
                      <a:pt x="1528" y="356"/>
                      <a:pt x="753" y="796"/>
                      <a:pt x="0" y="1277"/>
                    </a:cubicBezTo>
                    <a:lnTo>
                      <a:pt x="293" y="1716"/>
                    </a:lnTo>
                    <a:cubicBezTo>
                      <a:pt x="1005" y="1235"/>
                      <a:pt x="1779" y="817"/>
                      <a:pt x="2553" y="461"/>
                    </a:cubicBezTo>
                    <a:lnTo>
                      <a:pt x="23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101"/>
              <p:cNvSpPr/>
              <p:nvPr/>
            </p:nvSpPr>
            <p:spPr>
              <a:xfrm rot="5400000">
                <a:off x="1849308" y="3796801"/>
                <a:ext cx="45321" cy="91329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2658" extrusionOk="0">
                    <a:moveTo>
                      <a:pt x="796" y="1"/>
                    </a:moveTo>
                    <a:cubicBezTo>
                      <a:pt x="586" y="838"/>
                      <a:pt x="335" y="1654"/>
                      <a:pt x="1" y="2449"/>
                    </a:cubicBezTo>
                    <a:lnTo>
                      <a:pt x="482" y="2658"/>
                    </a:lnTo>
                    <a:cubicBezTo>
                      <a:pt x="817" y="1842"/>
                      <a:pt x="1089" y="984"/>
                      <a:pt x="1319" y="126"/>
                    </a:cubicBez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101"/>
              <p:cNvSpPr/>
              <p:nvPr/>
            </p:nvSpPr>
            <p:spPr>
              <a:xfrm rot="5400000">
                <a:off x="1678900" y="3721330"/>
                <a:ext cx="66177" cy="83426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2428" extrusionOk="0">
                    <a:moveTo>
                      <a:pt x="1465" y="0"/>
                    </a:moveTo>
                    <a:cubicBezTo>
                      <a:pt x="1025" y="733"/>
                      <a:pt x="523" y="1444"/>
                      <a:pt x="0" y="2114"/>
                    </a:cubicBezTo>
                    <a:lnTo>
                      <a:pt x="398" y="2427"/>
                    </a:lnTo>
                    <a:cubicBezTo>
                      <a:pt x="963" y="1737"/>
                      <a:pt x="1465" y="1025"/>
                      <a:pt x="1925" y="251"/>
                    </a:cubicBezTo>
                    <a:lnTo>
                      <a:pt x="146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101"/>
              <p:cNvSpPr/>
              <p:nvPr/>
            </p:nvSpPr>
            <p:spPr>
              <a:xfrm rot="5400000">
                <a:off x="2359022" y="3734971"/>
                <a:ext cx="63291" cy="86312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512" extrusionOk="0">
                    <a:moveTo>
                      <a:pt x="419" y="0"/>
                    </a:moveTo>
                    <a:lnTo>
                      <a:pt x="0" y="314"/>
                    </a:lnTo>
                    <a:cubicBezTo>
                      <a:pt x="503" y="1005"/>
                      <a:pt x="963" y="1737"/>
                      <a:pt x="1381" y="2511"/>
                    </a:cubicBezTo>
                    <a:lnTo>
                      <a:pt x="1842" y="2260"/>
                    </a:lnTo>
                    <a:cubicBezTo>
                      <a:pt x="1423" y="1465"/>
                      <a:pt x="942" y="712"/>
                      <a:pt x="4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101"/>
              <p:cNvSpPr/>
              <p:nvPr/>
            </p:nvSpPr>
            <p:spPr>
              <a:xfrm rot="5400000">
                <a:off x="2037670" y="3827004"/>
                <a:ext cx="20857" cy="91329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658" extrusionOk="0">
                    <a:moveTo>
                      <a:pt x="586" y="0"/>
                    </a:moveTo>
                    <a:lnTo>
                      <a:pt x="63" y="21"/>
                    </a:lnTo>
                    <a:cubicBezTo>
                      <a:pt x="63" y="314"/>
                      <a:pt x="84" y="628"/>
                      <a:pt x="84" y="921"/>
                    </a:cubicBezTo>
                    <a:cubicBezTo>
                      <a:pt x="84" y="1486"/>
                      <a:pt x="42" y="2051"/>
                      <a:pt x="0" y="2595"/>
                    </a:cubicBezTo>
                    <a:lnTo>
                      <a:pt x="523" y="2658"/>
                    </a:lnTo>
                    <a:cubicBezTo>
                      <a:pt x="565" y="2072"/>
                      <a:pt x="607" y="1486"/>
                      <a:pt x="607" y="921"/>
                    </a:cubicBezTo>
                    <a:cubicBezTo>
                      <a:pt x="607" y="607"/>
                      <a:pt x="607" y="293"/>
                      <a:pt x="5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101"/>
              <p:cNvSpPr/>
              <p:nvPr/>
            </p:nvSpPr>
            <p:spPr>
              <a:xfrm rot="5400000">
                <a:off x="2578307" y="3484795"/>
                <a:ext cx="89164" cy="53224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1549" extrusionOk="0">
                    <a:moveTo>
                      <a:pt x="167" y="0"/>
                    </a:moveTo>
                    <a:lnTo>
                      <a:pt x="0" y="503"/>
                    </a:lnTo>
                    <a:cubicBezTo>
                      <a:pt x="795" y="795"/>
                      <a:pt x="1590" y="1151"/>
                      <a:pt x="2344" y="1549"/>
                    </a:cubicBezTo>
                    <a:lnTo>
                      <a:pt x="2595" y="1088"/>
                    </a:lnTo>
                    <a:cubicBezTo>
                      <a:pt x="1820" y="670"/>
                      <a:pt x="1004" y="314"/>
                      <a:pt x="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101"/>
              <p:cNvSpPr/>
              <p:nvPr/>
            </p:nvSpPr>
            <p:spPr>
              <a:xfrm rot="5400000">
                <a:off x="1540515" y="3605210"/>
                <a:ext cx="81983" cy="69785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031" extrusionOk="0">
                    <a:moveTo>
                      <a:pt x="2030" y="1"/>
                    </a:moveTo>
                    <a:cubicBezTo>
                      <a:pt x="1402" y="566"/>
                      <a:pt x="711" y="1110"/>
                      <a:pt x="0" y="1591"/>
                    </a:cubicBezTo>
                    <a:lnTo>
                      <a:pt x="293" y="2030"/>
                    </a:lnTo>
                    <a:cubicBezTo>
                      <a:pt x="1046" y="1528"/>
                      <a:pt x="1737" y="963"/>
                      <a:pt x="2385" y="377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101"/>
              <p:cNvSpPr/>
              <p:nvPr/>
            </p:nvSpPr>
            <p:spPr>
              <a:xfrm rot="5400000">
                <a:off x="2486257" y="3624984"/>
                <a:ext cx="79853" cy="72637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114" extrusionOk="0">
                    <a:moveTo>
                      <a:pt x="315" y="0"/>
                    </a:moveTo>
                    <a:lnTo>
                      <a:pt x="1" y="419"/>
                    </a:lnTo>
                    <a:cubicBezTo>
                      <a:pt x="691" y="942"/>
                      <a:pt x="1340" y="1507"/>
                      <a:pt x="1947" y="2113"/>
                    </a:cubicBezTo>
                    <a:lnTo>
                      <a:pt x="2323" y="1737"/>
                    </a:lnTo>
                    <a:cubicBezTo>
                      <a:pt x="1695" y="1109"/>
                      <a:pt x="1026" y="544"/>
                      <a:pt x="3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101"/>
              <p:cNvSpPr/>
              <p:nvPr/>
            </p:nvSpPr>
            <p:spPr>
              <a:xfrm rot="5400000">
                <a:off x="4070803" y="3674566"/>
                <a:ext cx="73359" cy="7913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303" extrusionOk="0">
                    <a:moveTo>
                      <a:pt x="1716" y="1"/>
                    </a:moveTo>
                    <a:cubicBezTo>
                      <a:pt x="1193" y="691"/>
                      <a:pt x="607" y="1319"/>
                      <a:pt x="1" y="1925"/>
                    </a:cubicBezTo>
                    <a:lnTo>
                      <a:pt x="356" y="2302"/>
                    </a:lnTo>
                    <a:cubicBezTo>
                      <a:pt x="984" y="1695"/>
                      <a:pt x="1591" y="1026"/>
                      <a:pt x="2135" y="335"/>
                    </a:cubicBez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101"/>
              <p:cNvSpPr/>
              <p:nvPr/>
            </p:nvSpPr>
            <p:spPr>
              <a:xfrm rot="5400000">
                <a:off x="3857358" y="3220842"/>
                <a:ext cx="91363" cy="22506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655" extrusionOk="0">
                    <a:moveTo>
                      <a:pt x="1779" y="1"/>
                    </a:moveTo>
                    <a:cubicBezTo>
                      <a:pt x="1187" y="1"/>
                      <a:pt x="594" y="44"/>
                      <a:pt x="1" y="131"/>
                    </a:cubicBezTo>
                    <a:lnTo>
                      <a:pt x="64" y="654"/>
                    </a:lnTo>
                    <a:cubicBezTo>
                      <a:pt x="754" y="571"/>
                      <a:pt x="1445" y="529"/>
                      <a:pt x="2156" y="529"/>
                    </a:cubicBezTo>
                    <a:lnTo>
                      <a:pt x="2658" y="529"/>
                    </a:lnTo>
                    <a:lnTo>
                      <a:pt x="2637" y="6"/>
                    </a:lnTo>
                    <a:lnTo>
                      <a:pt x="2135" y="6"/>
                    </a:lnTo>
                    <a:cubicBezTo>
                      <a:pt x="2017" y="2"/>
                      <a:pt x="1898" y="1"/>
                      <a:pt x="17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101"/>
              <p:cNvSpPr/>
              <p:nvPr/>
            </p:nvSpPr>
            <p:spPr>
              <a:xfrm rot="5400000">
                <a:off x="3479484" y="2639660"/>
                <a:ext cx="48207" cy="90642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638" extrusionOk="0">
                    <a:moveTo>
                      <a:pt x="921" y="1"/>
                    </a:moveTo>
                    <a:cubicBezTo>
                      <a:pt x="545" y="817"/>
                      <a:pt x="231" y="1633"/>
                      <a:pt x="1" y="2491"/>
                    </a:cubicBezTo>
                    <a:lnTo>
                      <a:pt x="503" y="2637"/>
                    </a:lnTo>
                    <a:cubicBezTo>
                      <a:pt x="733" y="1821"/>
                      <a:pt x="1026" y="1005"/>
                      <a:pt x="1403" y="210"/>
                    </a:cubicBezTo>
                    <a:lnTo>
                      <a:pt x="9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101"/>
              <p:cNvSpPr/>
              <p:nvPr/>
            </p:nvSpPr>
            <p:spPr>
              <a:xfrm rot="5400000">
                <a:off x="5865975" y="2617034"/>
                <a:ext cx="38140" cy="9132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658" extrusionOk="0">
                    <a:moveTo>
                      <a:pt x="607" y="0"/>
                    </a:moveTo>
                    <a:cubicBezTo>
                      <a:pt x="335" y="837"/>
                      <a:pt x="147" y="1695"/>
                      <a:pt x="1" y="2574"/>
                    </a:cubicBezTo>
                    <a:lnTo>
                      <a:pt x="524" y="2657"/>
                    </a:lnTo>
                    <a:cubicBezTo>
                      <a:pt x="649" y="1799"/>
                      <a:pt x="837" y="963"/>
                      <a:pt x="1109" y="146"/>
                    </a:cubicBezTo>
                    <a:lnTo>
                      <a:pt x="6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101"/>
              <p:cNvSpPr/>
              <p:nvPr/>
            </p:nvSpPr>
            <p:spPr>
              <a:xfrm rot="5400000">
                <a:off x="5692732" y="2603358"/>
                <a:ext cx="24464" cy="90642"/>
              </a:xfrm>
              <a:custGeom>
                <a:avLst/>
                <a:gdLst/>
                <a:ahLst/>
                <a:cxnLst/>
                <a:rect l="l" t="t" r="r" b="b"/>
                <a:pathLst>
                  <a:path w="712" h="2638" extrusionOk="0">
                    <a:moveTo>
                      <a:pt x="0" y="1"/>
                    </a:moveTo>
                    <a:lnTo>
                      <a:pt x="0" y="85"/>
                    </a:lnTo>
                    <a:cubicBezTo>
                      <a:pt x="0" y="942"/>
                      <a:pt x="63" y="1800"/>
                      <a:pt x="189" y="2637"/>
                    </a:cubicBezTo>
                    <a:lnTo>
                      <a:pt x="712" y="2554"/>
                    </a:lnTo>
                    <a:cubicBezTo>
                      <a:pt x="586" y="1738"/>
                      <a:pt x="523" y="901"/>
                      <a:pt x="523" y="85"/>
                    </a:cubicBezTo>
                    <a:lnTo>
                      <a:pt x="5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101"/>
              <p:cNvSpPr/>
              <p:nvPr/>
            </p:nvSpPr>
            <p:spPr>
              <a:xfrm rot="5400000">
                <a:off x="5506879" y="2641120"/>
                <a:ext cx="48207" cy="90607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2637" extrusionOk="0">
                    <a:moveTo>
                      <a:pt x="503" y="0"/>
                    </a:moveTo>
                    <a:lnTo>
                      <a:pt x="1" y="168"/>
                    </a:lnTo>
                    <a:cubicBezTo>
                      <a:pt x="252" y="1005"/>
                      <a:pt x="565" y="1842"/>
                      <a:pt x="942" y="2637"/>
                    </a:cubicBezTo>
                    <a:lnTo>
                      <a:pt x="1402" y="2428"/>
                    </a:lnTo>
                    <a:cubicBezTo>
                      <a:pt x="1047" y="1632"/>
                      <a:pt x="733" y="837"/>
                      <a:pt x="5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101"/>
              <p:cNvSpPr/>
              <p:nvPr/>
            </p:nvSpPr>
            <p:spPr>
              <a:xfrm rot="5400000">
                <a:off x="7887271" y="2674896"/>
                <a:ext cx="58275" cy="8775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2554" extrusionOk="0">
                    <a:moveTo>
                      <a:pt x="482" y="1"/>
                    </a:moveTo>
                    <a:lnTo>
                      <a:pt x="1" y="210"/>
                    </a:lnTo>
                    <a:cubicBezTo>
                      <a:pt x="356" y="1026"/>
                      <a:pt x="775" y="1821"/>
                      <a:pt x="1256" y="2553"/>
                    </a:cubicBezTo>
                    <a:lnTo>
                      <a:pt x="1695" y="2281"/>
                    </a:lnTo>
                    <a:cubicBezTo>
                      <a:pt x="1235" y="1549"/>
                      <a:pt x="817" y="796"/>
                      <a:pt x="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101"/>
              <p:cNvSpPr/>
              <p:nvPr/>
            </p:nvSpPr>
            <p:spPr>
              <a:xfrm rot="5400000">
                <a:off x="3129716" y="2617755"/>
                <a:ext cx="38140" cy="9132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658" extrusionOk="0">
                    <a:moveTo>
                      <a:pt x="524" y="0"/>
                    </a:moveTo>
                    <a:lnTo>
                      <a:pt x="0" y="63"/>
                    </a:lnTo>
                    <a:cubicBezTo>
                      <a:pt x="147" y="942"/>
                      <a:pt x="335" y="1821"/>
                      <a:pt x="607" y="2658"/>
                    </a:cubicBezTo>
                    <a:lnTo>
                      <a:pt x="1109" y="2490"/>
                    </a:lnTo>
                    <a:cubicBezTo>
                      <a:pt x="858" y="1674"/>
                      <a:pt x="649" y="837"/>
                      <a:pt x="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101"/>
              <p:cNvSpPr/>
              <p:nvPr/>
            </p:nvSpPr>
            <p:spPr>
              <a:xfrm rot="5400000">
                <a:off x="8060170" y="2622085"/>
                <a:ext cx="32401" cy="75489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197" extrusionOk="0">
                    <a:moveTo>
                      <a:pt x="1" y="0"/>
                    </a:moveTo>
                    <a:cubicBezTo>
                      <a:pt x="105" y="732"/>
                      <a:pt x="252" y="1465"/>
                      <a:pt x="461" y="2197"/>
                    </a:cubicBezTo>
                    <a:lnTo>
                      <a:pt x="942" y="2051"/>
                    </a:lnTo>
                    <a:cubicBezTo>
                      <a:pt x="775" y="1381"/>
                      <a:pt x="628" y="690"/>
                      <a:pt x="5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101"/>
              <p:cNvSpPr/>
              <p:nvPr/>
            </p:nvSpPr>
            <p:spPr>
              <a:xfrm rot="5400000">
                <a:off x="2804035" y="2803935"/>
                <a:ext cx="78410" cy="74115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2157" extrusionOk="0">
                    <a:moveTo>
                      <a:pt x="398" y="1"/>
                    </a:moveTo>
                    <a:lnTo>
                      <a:pt x="1" y="357"/>
                    </a:lnTo>
                    <a:cubicBezTo>
                      <a:pt x="608" y="1005"/>
                      <a:pt x="1256" y="1612"/>
                      <a:pt x="1947" y="2156"/>
                    </a:cubicBezTo>
                    <a:lnTo>
                      <a:pt x="2281" y="1759"/>
                    </a:lnTo>
                    <a:cubicBezTo>
                      <a:pt x="1612" y="1214"/>
                      <a:pt x="984" y="629"/>
                      <a:pt x="3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101"/>
              <p:cNvSpPr/>
              <p:nvPr/>
            </p:nvSpPr>
            <p:spPr>
              <a:xfrm rot="5400000">
                <a:off x="2952488" y="2686407"/>
                <a:ext cx="61161" cy="8631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2512" extrusionOk="0">
                    <a:moveTo>
                      <a:pt x="482" y="0"/>
                    </a:moveTo>
                    <a:lnTo>
                      <a:pt x="1" y="231"/>
                    </a:lnTo>
                    <a:cubicBezTo>
                      <a:pt x="398" y="1026"/>
                      <a:pt x="838" y="1800"/>
                      <a:pt x="1340" y="2511"/>
                    </a:cubicBezTo>
                    <a:lnTo>
                      <a:pt x="1779" y="2218"/>
                    </a:lnTo>
                    <a:cubicBezTo>
                      <a:pt x="1298" y="1507"/>
                      <a:pt x="859" y="775"/>
                      <a:pt x="4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101"/>
              <p:cNvSpPr/>
              <p:nvPr/>
            </p:nvSpPr>
            <p:spPr>
              <a:xfrm rot="5400000">
                <a:off x="1225262" y="2783113"/>
                <a:ext cx="75523" cy="76932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239" extrusionOk="0">
                    <a:moveTo>
                      <a:pt x="1842" y="0"/>
                    </a:moveTo>
                    <a:cubicBezTo>
                      <a:pt x="1193" y="586"/>
                      <a:pt x="566" y="1214"/>
                      <a:pt x="1" y="1904"/>
                    </a:cubicBezTo>
                    <a:lnTo>
                      <a:pt x="398" y="2239"/>
                    </a:lnTo>
                    <a:cubicBezTo>
                      <a:pt x="942" y="1569"/>
                      <a:pt x="1549" y="963"/>
                      <a:pt x="2198" y="398"/>
                    </a:cubicBezTo>
                    <a:lnTo>
                      <a:pt x="18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101"/>
              <p:cNvSpPr/>
              <p:nvPr/>
            </p:nvSpPr>
            <p:spPr>
              <a:xfrm rot="5400000">
                <a:off x="1089729" y="2672010"/>
                <a:ext cx="57553" cy="88477"/>
              </a:xfrm>
              <a:custGeom>
                <a:avLst/>
                <a:gdLst/>
                <a:ahLst/>
                <a:cxnLst/>
                <a:rect l="l" t="t" r="r" b="b"/>
                <a:pathLst>
                  <a:path w="1675" h="2575" extrusionOk="0">
                    <a:moveTo>
                      <a:pt x="1235" y="0"/>
                    </a:moveTo>
                    <a:cubicBezTo>
                      <a:pt x="775" y="754"/>
                      <a:pt x="357" y="1549"/>
                      <a:pt x="1" y="2365"/>
                    </a:cubicBezTo>
                    <a:lnTo>
                      <a:pt x="482" y="2574"/>
                    </a:lnTo>
                    <a:cubicBezTo>
                      <a:pt x="817" y="1779"/>
                      <a:pt x="1235" y="1005"/>
                      <a:pt x="1675" y="272"/>
                    </a:cubicBezTo>
                    <a:lnTo>
                      <a:pt x="12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101"/>
              <p:cNvSpPr/>
              <p:nvPr/>
            </p:nvSpPr>
            <p:spPr>
              <a:xfrm rot="5400000">
                <a:off x="3316652" y="2602654"/>
                <a:ext cx="23743" cy="91329"/>
              </a:xfrm>
              <a:custGeom>
                <a:avLst/>
                <a:gdLst/>
                <a:ahLst/>
                <a:cxnLst/>
                <a:rect l="l" t="t" r="r" b="b"/>
                <a:pathLst>
                  <a:path w="691" h="2658" extrusionOk="0">
                    <a:moveTo>
                      <a:pt x="168" y="0"/>
                    </a:moveTo>
                    <a:cubicBezTo>
                      <a:pt x="63" y="795"/>
                      <a:pt x="0" y="1612"/>
                      <a:pt x="0" y="2407"/>
                    </a:cubicBezTo>
                    <a:lnTo>
                      <a:pt x="0" y="2658"/>
                    </a:lnTo>
                    <a:lnTo>
                      <a:pt x="523" y="2658"/>
                    </a:lnTo>
                    <a:cubicBezTo>
                      <a:pt x="523" y="2574"/>
                      <a:pt x="523" y="2511"/>
                      <a:pt x="523" y="2407"/>
                    </a:cubicBezTo>
                    <a:cubicBezTo>
                      <a:pt x="523" y="1632"/>
                      <a:pt x="586" y="858"/>
                      <a:pt x="691" y="84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101"/>
              <p:cNvSpPr/>
              <p:nvPr/>
            </p:nvSpPr>
            <p:spPr>
              <a:xfrm rot="5400000">
                <a:off x="943785" y="2623854"/>
                <a:ext cx="32401" cy="70507"/>
              </a:xfrm>
              <a:custGeom>
                <a:avLst/>
                <a:gdLst/>
                <a:ahLst/>
                <a:cxnLst/>
                <a:rect l="l" t="t" r="r" b="b"/>
                <a:pathLst>
                  <a:path w="943" h="2052" extrusionOk="0">
                    <a:moveTo>
                      <a:pt x="419" y="1"/>
                    </a:moveTo>
                    <a:cubicBezTo>
                      <a:pt x="252" y="670"/>
                      <a:pt x="105" y="1361"/>
                      <a:pt x="1" y="2051"/>
                    </a:cubicBezTo>
                    <a:lnTo>
                      <a:pt x="545" y="2051"/>
                    </a:lnTo>
                    <a:cubicBezTo>
                      <a:pt x="628" y="1403"/>
                      <a:pt x="775" y="754"/>
                      <a:pt x="942" y="126"/>
                    </a:cubicBezTo>
                    <a:lnTo>
                      <a:pt x="4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80" name="Google Shape;4780;p101"/>
          <p:cNvSpPr/>
          <p:nvPr/>
        </p:nvSpPr>
        <p:spPr>
          <a:xfrm>
            <a:off x="1814008" y="2488533"/>
            <a:ext cx="365700" cy="36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</a:rPr>
              <a:t>1</a:t>
            </a:r>
            <a:endParaRPr sz="1600" b="1" dirty="0">
              <a:solidFill>
                <a:schemeClr val="accent1"/>
              </a:solidFill>
            </a:endParaRPr>
          </a:p>
        </p:txBody>
      </p:sp>
      <p:sp>
        <p:nvSpPr>
          <p:cNvPr id="4781" name="Google Shape;4781;p101"/>
          <p:cNvSpPr/>
          <p:nvPr/>
        </p:nvSpPr>
        <p:spPr>
          <a:xfrm>
            <a:off x="3054126" y="2482455"/>
            <a:ext cx="365700" cy="36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4"/>
                </a:solidFill>
              </a:rPr>
              <a:t>2</a:t>
            </a:r>
            <a:endParaRPr sz="1600" b="1" dirty="0">
              <a:solidFill>
                <a:schemeClr val="accent4"/>
              </a:solidFill>
            </a:endParaRPr>
          </a:p>
        </p:txBody>
      </p:sp>
      <p:sp>
        <p:nvSpPr>
          <p:cNvPr id="4782" name="Google Shape;4782;p101"/>
          <p:cNvSpPr/>
          <p:nvPr/>
        </p:nvSpPr>
        <p:spPr>
          <a:xfrm>
            <a:off x="4292166" y="2482455"/>
            <a:ext cx="365700" cy="36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</a:rPr>
              <a:t>3</a:t>
            </a:r>
            <a:endParaRPr sz="1600" b="1">
              <a:solidFill>
                <a:schemeClr val="accent2"/>
              </a:solidFill>
            </a:endParaRPr>
          </a:p>
        </p:txBody>
      </p:sp>
      <p:sp>
        <p:nvSpPr>
          <p:cNvPr id="4783" name="Google Shape;4783;p101"/>
          <p:cNvSpPr/>
          <p:nvPr/>
        </p:nvSpPr>
        <p:spPr>
          <a:xfrm>
            <a:off x="5516451" y="2469744"/>
            <a:ext cx="365700" cy="36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</a:rPr>
              <a:t>4</a:t>
            </a:r>
            <a:endParaRPr sz="1600" b="1">
              <a:solidFill>
                <a:schemeClr val="accent3"/>
              </a:solidFill>
            </a:endParaRPr>
          </a:p>
        </p:txBody>
      </p:sp>
      <p:sp>
        <p:nvSpPr>
          <p:cNvPr id="4784" name="Google Shape;4784;p101"/>
          <p:cNvSpPr/>
          <p:nvPr/>
        </p:nvSpPr>
        <p:spPr>
          <a:xfrm>
            <a:off x="6745846" y="2472983"/>
            <a:ext cx="365700" cy="365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5</a:t>
            </a:r>
            <a:endParaRPr sz="1600" b="1">
              <a:solidFill>
                <a:schemeClr val="accent1"/>
              </a:solidFill>
            </a:endParaRPr>
          </a:p>
        </p:txBody>
      </p:sp>
      <p:sp>
        <p:nvSpPr>
          <p:cNvPr id="4785" name="Google Shape;4785;p101"/>
          <p:cNvSpPr txBox="1"/>
          <p:nvPr/>
        </p:nvSpPr>
        <p:spPr>
          <a:xfrm>
            <a:off x="820061" y="3674293"/>
            <a:ext cx="7318500" cy="92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Google Maps can provide solutions for finding nearby places of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interest by suggesting locations and giving them directions until arriving 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their destination in addition to allowing users to share their location in real time.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102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4" name="Google Shape;5054;p102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5" name="Google Shape;5055;p102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6" name="Google Shape;5056;p102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7" name="Google Shape;5057;p102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8" name="Google Shape;5058;p102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59" name="Google Shape;5059;p102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0" name="Google Shape;5060;p102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1" name="Google Shape;5061;p102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2" name="Google Shape;5062;p102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063" name="Google Shape;5063;p102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5064" name="Google Shape;5064;p102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5065;p102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66" name="Google Shape;5066;p102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7" name="Google Shape;5067;p102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8" name="Google Shape;5068;p102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9" name="Google Shape;5069;p102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0" name="Google Shape;5070;p102"/>
          <p:cNvSpPr txBox="1">
            <a:spLocks noGrp="1"/>
          </p:cNvSpPr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Work plan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F9472D9-BAB1-0F2F-779C-AFAB8ADE7C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199" y="1060704"/>
            <a:ext cx="6988776" cy="39812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5" name="Google Shape;2085;p71"/>
          <p:cNvGrpSpPr/>
          <p:nvPr/>
        </p:nvGrpSpPr>
        <p:grpSpPr>
          <a:xfrm>
            <a:off x="326011" y="326378"/>
            <a:ext cx="2449272" cy="4547269"/>
            <a:chOff x="326011" y="326378"/>
            <a:chExt cx="2449272" cy="4547269"/>
          </a:xfrm>
        </p:grpSpPr>
        <p:sp>
          <p:nvSpPr>
            <p:cNvPr id="2086" name="Google Shape;2086;p71"/>
            <p:cNvSpPr/>
            <p:nvPr/>
          </p:nvSpPr>
          <p:spPr>
            <a:xfrm>
              <a:off x="2558647" y="4821463"/>
              <a:ext cx="216636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1"/>
            <p:cNvSpPr/>
            <p:nvPr/>
          </p:nvSpPr>
          <p:spPr>
            <a:xfrm>
              <a:off x="611317" y="34812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1"/>
            <p:cNvSpPr/>
            <p:nvPr/>
          </p:nvSpPr>
          <p:spPr>
            <a:xfrm>
              <a:off x="750617" y="1246452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3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1"/>
            <p:cNvSpPr/>
            <p:nvPr/>
          </p:nvSpPr>
          <p:spPr>
            <a:xfrm>
              <a:off x="380067" y="77988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1"/>
            <p:cNvSpPr/>
            <p:nvPr/>
          </p:nvSpPr>
          <p:spPr>
            <a:xfrm>
              <a:off x="552867" y="4576414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71"/>
            <p:cNvSpPr/>
            <p:nvPr/>
          </p:nvSpPr>
          <p:spPr>
            <a:xfrm>
              <a:off x="444367" y="2791127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1"/>
            <p:cNvSpPr/>
            <p:nvPr/>
          </p:nvSpPr>
          <p:spPr>
            <a:xfrm>
              <a:off x="326011" y="1797625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1"/>
            <p:cNvSpPr/>
            <p:nvPr/>
          </p:nvSpPr>
          <p:spPr>
            <a:xfrm>
              <a:off x="1375100" y="326378"/>
              <a:ext cx="64293" cy="64293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1"/>
            <p:cNvSpPr/>
            <p:nvPr/>
          </p:nvSpPr>
          <p:spPr>
            <a:xfrm>
              <a:off x="1375092" y="4809339"/>
              <a:ext cx="64307" cy="64307"/>
            </a:xfrm>
            <a:custGeom>
              <a:avLst/>
              <a:gdLst/>
              <a:ahLst/>
              <a:cxnLst/>
              <a:rect l="l" t="t" r="r" b="b"/>
              <a:pathLst>
                <a:path w="5533" h="5533" fill="none" extrusionOk="0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4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1"/>
            <p:cNvSpPr/>
            <p:nvPr/>
          </p:nvSpPr>
          <p:spPr>
            <a:xfrm>
              <a:off x="370211" y="4106388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1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1"/>
            <p:cNvSpPr/>
            <p:nvPr/>
          </p:nvSpPr>
          <p:spPr>
            <a:xfrm>
              <a:off x="369936" y="1070700"/>
              <a:ext cx="301022" cy="40077"/>
            </a:xfrm>
            <a:custGeom>
              <a:avLst/>
              <a:gdLst/>
              <a:ahLst/>
              <a:cxnLst/>
              <a:rect l="l" t="t" r="r" b="b"/>
              <a:pathLst>
                <a:path w="35719" h="3449" fill="none" extrusionOk="0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w="5525" cap="flat" cmpd="sng">
              <a:solidFill>
                <a:schemeClr val="accent2"/>
              </a:solidFill>
              <a:prstDash val="solid"/>
              <a:miter lim="184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7" name="Google Shape;2097;p71"/>
          <p:cNvSpPr/>
          <p:nvPr/>
        </p:nvSpPr>
        <p:spPr>
          <a:xfrm>
            <a:off x="1112444" y="881950"/>
            <a:ext cx="6879600" cy="3726600"/>
          </a:xfrm>
          <a:prstGeom prst="roundRect">
            <a:avLst>
              <a:gd name="adj" fmla="val 5212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71"/>
          <p:cNvSpPr/>
          <p:nvPr/>
        </p:nvSpPr>
        <p:spPr>
          <a:xfrm>
            <a:off x="814925" y="539503"/>
            <a:ext cx="7432399" cy="500753"/>
          </a:xfrm>
          <a:custGeom>
            <a:avLst/>
            <a:gdLst/>
            <a:ahLst/>
            <a:cxnLst/>
            <a:rect l="l" t="t" r="r" b="b"/>
            <a:pathLst>
              <a:path w="285176" h="20331" extrusionOk="0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71"/>
          <p:cNvSpPr/>
          <p:nvPr/>
        </p:nvSpPr>
        <p:spPr>
          <a:xfrm>
            <a:off x="1091993" y="595564"/>
            <a:ext cx="392151" cy="388620"/>
          </a:xfrm>
          <a:custGeom>
            <a:avLst/>
            <a:gdLst/>
            <a:ahLst/>
            <a:cxnLst/>
            <a:rect l="l" t="t" r="r" b="b"/>
            <a:pathLst>
              <a:path w="209147" h="207264" extrusionOk="0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71"/>
          <p:cNvSpPr txBox="1">
            <a:spLocks noGrp="1"/>
          </p:cNvSpPr>
          <p:nvPr>
            <p:ph type="title"/>
          </p:nvPr>
        </p:nvSpPr>
        <p:spPr>
          <a:xfrm>
            <a:off x="1543600" y="541776"/>
            <a:ext cx="6483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Part 2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105" name="Google Shape;2105;p71"/>
          <p:cNvSpPr txBox="1">
            <a:spLocks noGrp="1"/>
          </p:cNvSpPr>
          <p:nvPr>
            <p:ph type="subTitle" idx="1"/>
          </p:nvPr>
        </p:nvSpPr>
        <p:spPr>
          <a:xfrm>
            <a:off x="1619921" y="2864785"/>
            <a:ext cx="5904300" cy="14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2106" name="Google Shape;2106;p71">
            <a:hlinkClick r:id="rId3" action="ppaction://hlinksldjump"/>
          </p:cNvPr>
          <p:cNvSpPr/>
          <p:nvPr/>
        </p:nvSpPr>
        <p:spPr>
          <a:xfrm rot="5400000">
            <a:off x="8135450" y="1556928"/>
            <a:ext cx="950100" cy="6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71">
            <a:hlinkClick r:id="rId4" action="ppaction://hlinksldjump"/>
          </p:cNvPr>
          <p:cNvSpPr/>
          <p:nvPr/>
        </p:nvSpPr>
        <p:spPr>
          <a:xfrm rot="5400000">
            <a:off x="8100942" y="589675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71">
            <a:hlinkClick r:id="rId5" action="ppaction://hlinksldjump"/>
          </p:cNvPr>
          <p:cNvSpPr/>
          <p:nvPr/>
        </p:nvSpPr>
        <p:spPr>
          <a:xfrm rot="5400000">
            <a:off x="8089092" y="2537633"/>
            <a:ext cx="1042800" cy="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71">
            <a:hlinkClick r:id="" action="ppaction://noaction"/>
          </p:cNvPr>
          <p:cNvSpPr/>
          <p:nvPr/>
        </p:nvSpPr>
        <p:spPr>
          <a:xfrm rot="5400000">
            <a:off x="8100942" y="4501251"/>
            <a:ext cx="1019100" cy="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71">
            <a:hlinkClick r:id="rId6" action="ppaction://hlinksldjump"/>
          </p:cNvPr>
          <p:cNvSpPr/>
          <p:nvPr/>
        </p:nvSpPr>
        <p:spPr>
          <a:xfrm rot="5400000">
            <a:off x="8141446" y="3528444"/>
            <a:ext cx="938100" cy="6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71">
            <a:hlinkClick r:id="rId4" action="ppaction://hlinksldjump"/>
          </p:cNvPr>
          <p:cNvSpPr txBox="1"/>
          <p:nvPr/>
        </p:nvSpPr>
        <p:spPr>
          <a:xfrm>
            <a:off x="8189650" y="47022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M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2" name="Google Shape;2112;p71">
            <a:hlinkClick r:id="rId3" action="ppaction://hlinksldjump"/>
          </p:cNvPr>
          <p:cNvSpPr txBox="1"/>
          <p:nvPr/>
        </p:nvSpPr>
        <p:spPr>
          <a:xfrm>
            <a:off x="8189650" y="1476316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3" name="Google Shape;2113;p71">
            <a:hlinkClick r:id="rId5" action="ppaction://hlinksldjump"/>
          </p:cNvPr>
          <p:cNvSpPr txBox="1"/>
          <p:nvPr/>
        </p:nvSpPr>
        <p:spPr>
          <a:xfrm>
            <a:off x="8189650" y="2400638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 b="1">
              <a:solidFill>
                <a:schemeClr val="accen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4" name="Google Shape;2114;p71">
            <a:hlinkClick r:id="rId6" action="ppaction://hlinksldjump"/>
          </p:cNvPr>
          <p:cNvSpPr txBox="1"/>
          <p:nvPr/>
        </p:nvSpPr>
        <p:spPr>
          <a:xfrm>
            <a:off x="8189650" y="3423511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b="1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5" name="Google Shape;2115;p71">
            <a:hlinkClick r:id="" action="ppaction://noaction"/>
          </p:cNvPr>
          <p:cNvSpPr txBox="1"/>
          <p:nvPr/>
        </p:nvSpPr>
        <p:spPr>
          <a:xfrm>
            <a:off x="8189650" y="4362805"/>
            <a:ext cx="44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endParaRPr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116" name="Google Shape;2116;p71"/>
          <p:cNvGrpSpPr/>
          <p:nvPr/>
        </p:nvGrpSpPr>
        <p:grpSpPr>
          <a:xfrm>
            <a:off x="6935171" y="696541"/>
            <a:ext cx="195284" cy="195284"/>
            <a:chOff x="5660400" y="238125"/>
            <a:chExt cx="481825" cy="481825"/>
          </a:xfrm>
        </p:grpSpPr>
        <p:sp>
          <p:nvSpPr>
            <p:cNvPr id="2117" name="Google Shape;2117;p71"/>
            <p:cNvSpPr/>
            <p:nvPr/>
          </p:nvSpPr>
          <p:spPr>
            <a:xfrm>
              <a:off x="5660400" y="436700"/>
              <a:ext cx="481825" cy="283250"/>
            </a:xfrm>
            <a:custGeom>
              <a:avLst/>
              <a:gdLst/>
              <a:ahLst/>
              <a:cxnLst/>
              <a:rect l="l" t="t" r="r" b="b"/>
              <a:pathLst>
                <a:path w="19273" h="11330" extrusionOk="0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8" name="Google Shape;2118;p71"/>
            <p:cNvSpPr/>
            <p:nvPr/>
          </p:nvSpPr>
          <p:spPr>
            <a:xfrm>
              <a:off x="5660400" y="238125"/>
              <a:ext cx="481825" cy="170375"/>
            </a:xfrm>
            <a:custGeom>
              <a:avLst/>
              <a:gdLst/>
              <a:ahLst/>
              <a:cxnLst/>
              <a:rect l="l" t="t" r="r" b="b"/>
              <a:pathLst>
                <a:path w="19273" h="6815" extrusionOk="0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19" name="Google Shape;2119;p71">
            <a:hlinkClick r:id="rId7" action="ppaction://hlinksldjump"/>
          </p:cNvPr>
          <p:cNvSpPr/>
          <p:nvPr/>
        </p:nvSpPr>
        <p:spPr>
          <a:xfrm>
            <a:off x="6934475" y="681975"/>
            <a:ext cx="195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71">
            <a:hlinkClick r:id="rId6" action="ppaction://hlinksldjump"/>
          </p:cNvPr>
          <p:cNvSpPr/>
          <p:nvPr/>
        </p:nvSpPr>
        <p:spPr>
          <a:xfrm>
            <a:off x="7246284" y="695850"/>
            <a:ext cx="213106" cy="195722"/>
          </a:xfrm>
          <a:custGeom>
            <a:avLst/>
            <a:gdLst/>
            <a:ahLst/>
            <a:cxnLst/>
            <a:rect l="l" t="t" r="r" b="b"/>
            <a:pathLst>
              <a:path w="34372" h="31568" extrusionOk="0">
                <a:moveTo>
                  <a:pt x="17158" y="1"/>
                </a:moveTo>
                <a:cubicBezTo>
                  <a:pt x="11439" y="3246"/>
                  <a:pt x="5719" y="6490"/>
                  <a:pt x="0" y="9735"/>
                </a:cubicBezTo>
                <a:lnTo>
                  <a:pt x="2750" y="9735"/>
                </a:lnTo>
                <a:lnTo>
                  <a:pt x="2750" y="31567"/>
                </a:lnTo>
                <a:lnTo>
                  <a:pt x="11659" y="31567"/>
                </a:lnTo>
                <a:lnTo>
                  <a:pt x="11659" y="17379"/>
                </a:lnTo>
                <a:lnTo>
                  <a:pt x="23373" y="17379"/>
                </a:lnTo>
                <a:lnTo>
                  <a:pt x="23373" y="31567"/>
                </a:lnTo>
                <a:lnTo>
                  <a:pt x="31622" y="31567"/>
                </a:lnTo>
                <a:lnTo>
                  <a:pt x="31622" y="9735"/>
                </a:lnTo>
                <a:lnTo>
                  <a:pt x="34371" y="9735"/>
                </a:lnTo>
                <a:cubicBezTo>
                  <a:pt x="28597" y="6490"/>
                  <a:pt x="22878" y="3246"/>
                  <a:pt x="171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71">
            <a:hlinkClick r:id="" action="ppaction://hlinkshowjump?jump=nextslide"/>
          </p:cNvPr>
          <p:cNvSpPr/>
          <p:nvPr/>
        </p:nvSpPr>
        <p:spPr>
          <a:xfrm>
            <a:off x="7870218" y="695853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71">
            <a:hlinkClick r:id="" action="ppaction://hlinkshowjump?jump=previousslide"/>
          </p:cNvPr>
          <p:cNvSpPr/>
          <p:nvPr/>
        </p:nvSpPr>
        <p:spPr>
          <a:xfrm rot="10800000">
            <a:off x="7575225" y="695855"/>
            <a:ext cx="145409" cy="215293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943;p87">
            <a:extLst>
              <a:ext uri="{FF2B5EF4-FFF2-40B4-BE49-F238E27FC236}">
                <a16:creationId xmlns:a16="http://schemas.microsoft.com/office/drawing/2014/main" id="{7E5EE651-58AC-520F-4305-E39B91A9E458}"/>
              </a:ext>
            </a:extLst>
          </p:cNvPr>
          <p:cNvSpPr/>
          <p:nvPr/>
        </p:nvSpPr>
        <p:spPr>
          <a:xfrm>
            <a:off x="3952800" y="1781438"/>
            <a:ext cx="1238400" cy="1238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3" name="Picture 2122">
            <a:extLst>
              <a:ext uri="{FF2B5EF4-FFF2-40B4-BE49-F238E27FC236}">
                <a16:creationId xmlns:a16="http://schemas.microsoft.com/office/drawing/2014/main" id="{C1847280-D118-94C1-17CB-4C652BE138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241" y="1994879"/>
            <a:ext cx="811518" cy="8115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nline Learning Planner XL by Slidesgo">
  <a:themeElements>
    <a:clrScheme name="Simple Light">
      <a:dk1>
        <a:srgbClr val="7C7C7C"/>
      </a:dk1>
      <a:lt1>
        <a:srgbClr val="FFFFFF"/>
      </a:lt1>
      <a:dk2>
        <a:srgbClr val="7C7C7C"/>
      </a:dk2>
      <a:lt2>
        <a:srgbClr val="F3F3F3"/>
      </a:lt2>
      <a:accent1>
        <a:srgbClr val="4D8CF5"/>
      </a:accent1>
      <a:accent2>
        <a:srgbClr val="34A853"/>
      </a:accent2>
      <a:accent3>
        <a:srgbClr val="FBBC05"/>
      </a:accent3>
      <a:accent4>
        <a:srgbClr val="EA4335"/>
      </a:accent4>
      <a:accent5>
        <a:srgbClr val="F1F1F1"/>
      </a:accent5>
      <a:accent6>
        <a:srgbClr val="1C1C3D"/>
      </a:accent6>
      <a:hlink>
        <a:srgbClr val="7C7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Microsoft Office PowerPoint</Application>
  <PresentationFormat>On-screen Show (16:9)</PresentationFormat>
  <Paragraphs>191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Aldhabi</vt:lpstr>
      <vt:lpstr>Changa One</vt:lpstr>
      <vt:lpstr>Ubuntu</vt:lpstr>
      <vt:lpstr>Agency FB</vt:lpstr>
      <vt:lpstr>Ubuntu Light</vt:lpstr>
      <vt:lpstr>Online Learning Planner XL by Slidesgo</vt:lpstr>
      <vt:lpstr>SEF Project “Google Maps”</vt:lpstr>
      <vt:lpstr>Table of contents</vt:lpstr>
      <vt:lpstr>Part 1</vt:lpstr>
      <vt:lpstr>Introduction</vt:lpstr>
      <vt:lpstr>Problems: </vt:lpstr>
      <vt:lpstr>Background</vt:lpstr>
      <vt:lpstr>Proposed solution</vt:lpstr>
      <vt:lpstr>Work plan</vt:lpstr>
      <vt:lpstr>Part 2</vt:lpstr>
      <vt:lpstr>Non-Functional Requirements</vt:lpstr>
      <vt:lpstr>Functional Requirements</vt:lpstr>
      <vt:lpstr>Part 3</vt:lpstr>
      <vt:lpstr>Google Maps: Add business</vt:lpstr>
      <vt:lpstr>Google Maps: Add suggestion</vt:lpstr>
      <vt:lpstr>Part 4</vt:lpstr>
      <vt:lpstr>Activity Diagram</vt:lpstr>
      <vt:lpstr>Use Case(login and registration)</vt:lpstr>
      <vt:lpstr>Use Case(login and directions)</vt:lpstr>
      <vt:lpstr>Sequence Diagram</vt:lpstr>
      <vt:lpstr>Class Diagram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SEF Project “Google Maps”</dc:title>
  <dc:creator>saad sfsf</dc:creator>
  <cp:lastModifiedBy>saad sfsf</cp:lastModifiedBy>
  <cp:revision>1</cp:revision>
  <dcterms:modified xsi:type="dcterms:W3CDTF">2023-06-03T12:37:33Z</dcterms:modified>
</cp:coreProperties>
</file>